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6.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 id="2147483690" r:id="rId4"/>
    <p:sldMasterId id="2147483700" r:id="rId5"/>
    <p:sldMasterId id="2147483710" r:id="rId6"/>
    <p:sldMasterId id="2147483720" r:id="rId7"/>
  </p:sldMasterIdLst>
  <p:sldIdLst>
    <p:sldId id="256" r:id="rId8"/>
    <p:sldId id="257" r:id="rId9"/>
    <p:sldId id="258" r:id="rId10"/>
    <p:sldId id="259" r:id="rId11"/>
    <p:sldId id="263" r:id="rId12"/>
    <p:sldId id="264" r:id="rId13"/>
    <p:sldId id="260" r:id="rId14"/>
    <p:sldId id="265" r:id="rId15"/>
    <p:sldId id="266" r:id="rId16"/>
    <p:sldId id="261" r:id="rId17"/>
    <p:sldId id="262" r:id="rId18"/>
    <p:sldId id="267" r:id="rId19"/>
    <p:sldId id="268" r:id="rId20"/>
    <p:sldId id="270" r:id="rId21"/>
    <p:sldId id="271" r:id="rId22"/>
    <p:sldId id="272" r:id="rId23"/>
    <p:sldId id="269" r:id="rId24"/>
    <p:sldId id="27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jp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4.jp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8.jp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jpg"/><Relationship Id="rId1" Type="http://schemas.openxmlformats.org/officeDocument/2006/relationships/slideMaster" Target="../slideMasters/slideMaster5.xml"/><Relationship Id="rId4" Type="http://schemas.openxmlformats.org/officeDocument/2006/relationships/image" Target="../media/image6.png"/></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8.jpg"/><Relationship Id="rId1" Type="http://schemas.openxmlformats.org/officeDocument/2006/relationships/slideMaster" Target="../slideMasters/slideMaster5.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4.jpg"/><Relationship Id="rId1" Type="http://schemas.openxmlformats.org/officeDocument/2006/relationships/slideMaster" Target="../slideMasters/slideMaster6.xml"/><Relationship Id="rId4" Type="http://schemas.openxmlformats.org/officeDocument/2006/relationships/image" Target="../media/image6.png"/></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8.jpg"/><Relationship Id="rId1" Type="http://schemas.openxmlformats.org/officeDocument/2006/relationships/slideMaster" Target="../slideMasters/slideMaster6.xml"/><Relationship Id="rId4" Type="http://schemas.openxmlformats.org/officeDocument/2006/relationships/image" Target="../media/image6.png"/></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4.jpg"/><Relationship Id="rId1" Type="http://schemas.openxmlformats.org/officeDocument/2006/relationships/slideMaster" Target="../slideMasters/slideMaster7.xml"/><Relationship Id="rId4" Type="http://schemas.openxmlformats.org/officeDocument/2006/relationships/image" Target="../media/image6.png"/></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8.jpg"/><Relationship Id="rId1" Type="http://schemas.openxmlformats.org/officeDocument/2006/relationships/slideMaster" Target="../slideMasters/slideMaster7.xml"/><Relationship Id="rId4" Type="http://schemas.openxmlformats.org/officeDocument/2006/relationships/image" Target="../media/image6.png"/></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3"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nl-NL"/>
              <a:t>Klikken om de ondertitelstijl van het model te bewerken</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nl-NL"/>
              <a:t>Klik om stijl te bewerken</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2920294674"/>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3719488698"/>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CDFD8C83-81C1-4276-B7A6-9AAEA0DC8ADB}" type="slidenum">
              <a:rPr lang="nl-NL" smtClean="0"/>
              <a:pPr/>
              <a:t>‹nr.›</a:t>
            </a:fld>
            <a:endParaRPr lang="nl-NL" dirty="0"/>
          </a:p>
        </p:txBody>
      </p:sp>
      <p:sp>
        <p:nvSpPr>
          <p:cNvPr id="10" name="Date Placeholder"/>
          <p:cNvSpPr>
            <a:spLocks noGrp="1"/>
          </p:cNvSpPr>
          <p:nvPr>
            <p:ph type="dt" sz="half" idx="14"/>
          </p:nvPr>
        </p:nvSpPr>
        <p:spPr/>
        <p:txBody>
          <a:bodyPr/>
          <a:lstStyle/>
          <a:p>
            <a:endParaRPr lang="nl-NL" dirty="0"/>
          </a:p>
        </p:txBody>
      </p:sp>
      <p:sp>
        <p:nvSpPr>
          <p:cNvPr id="11" name="Footer Placeholder"/>
          <p:cNvSpPr>
            <a:spLocks noGrp="1"/>
          </p:cNvSpPr>
          <p:nvPr>
            <p:ph type="ftr" sz="quarter" idx="15"/>
          </p:nvPr>
        </p:nvSpPr>
        <p:spPr/>
        <p:txBody>
          <a:bodyPr/>
          <a:lstStyle/>
          <a:p>
            <a:endParaRPr lang="nl-NL" dirty="0"/>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9" name="Content Placeholder"/>
          <p:cNvSpPr>
            <a:spLocks noGrp="1"/>
          </p:cNvSpPr>
          <p:nvPr>
            <p:ph sz="quarter" idx="13"/>
          </p:nvPr>
        </p:nvSpPr>
        <p:spPr>
          <a:xfrm>
            <a:off x="923924" y="1376363"/>
            <a:ext cx="10345739" cy="4554000"/>
          </a:xfrm>
          <a:prstGeom prst="rect">
            <a:avLst/>
          </a:prstGeom>
        </p:spPr>
        <p:txBody>
          <a:bodyPr lIns="93600" rIns="936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99874965"/>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3131200940"/>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757490569"/>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pic>
        <p:nvPicPr>
          <p:cNvPr id="9"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3" name="Slide Number Placeholder"/>
          <p:cNvSpPr>
            <a:spLocks noGrp="1"/>
          </p:cNvSpPr>
          <p:nvPr>
            <p:ph type="sldNum" sz="quarter" idx="16"/>
          </p:nvPr>
        </p:nvSpPr>
        <p:spPr/>
        <p:txBody>
          <a:bodyPr/>
          <a:lstStyle/>
          <a:p>
            <a:fld id="{CDFD8C83-81C1-4276-B7A6-9AAEA0DC8ADB}" type="slidenum">
              <a:rPr lang="nl-NL" smtClean="0"/>
              <a:pPr/>
              <a:t>‹nr.›</a:t>
            </a:fld>
            <a:endParaRPr lang="nl-NL"/>
          </a:p>
        </p:txBody>
      </p:sp>
      <p:sp>
        <p:nvSpPr>
          <p:cNvPr id="11" name="Date Placeholder"/>
          <p:cNvSpPr>
            <a:spLocks noGrp="1"/>
          </p:cNvSpPr>
          <p:nvPr>
            <p:ph type="dt" sz="half" idx="14"/>
          </p:nvPr>
        </p:nvSpPr>
        <p:spPr/>
        <p:txBody>
          <a:bodyPr/>
          <a:lstStyle/>
          <a:p>
            <a:endParaRPr lang="nl-NL" dirty="0"/>
          </a:p>
        </p:txBody>
      </p:sp>
      <p:sp>
        <p:nvSpPr>
          <p:cNvPr id="12" name="Footer Placeholder"/>
          <p:cNvSpPr>
            <a:spLocks noGrp="1"/>
          </p:cNvSpPr>
          <p:nvPr>
            <p:ph type="ftr" sz="quarter" idx="15"/>
          </p:nvPr>
        </p:nvSpPr>
        <p:spPr/>
        <p:txBody>
          <a:bodyPr/>
          <a:lstStyle/>
          <a:p>
            <a:endParaRPr lang="nl-NL" dirty="0"/>
          </a:p>
        </p:txBody>
      </p:sp>
      <p:sp>
        <p:nvSpPr>
          <p:cNvPr id="2" name="Title"/>
          <p:cNvSpPr>
            <a:spLocks noGrp="1"/>
          </p:cNvSpPr>
          <p:nvPr>
            <p:ph type="title"/>
          </p:nvPr>
        </p:nvSpPr>
        <p:spPr/>
        <p:txBody>
          <a:bodyPr lIns="72000"/>
          <a:lstStyle/>
          <a:p>
            <a:r>
              <a:rPr lang="en-US"/>
              <a:t>Click to edit Master title style</a:t>
            </a:r>
            <a:endParaRPr lang="nl-NL" dirty="0"/>
          </a:p>
        </p:txBody>
      </p:sp>
      <p:sp>
        <p:nvSpPr>
          <p:cNvPr id="8"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en-US"/>
              <a:t>Click icon to add picture</a:t>
            </a:r>
            <a:endParaRPr lang="nl-NL" dirty="0"/>
          </a:p>
        </p:txBody>
      </p:sp>
    </p:spTree>
    <p:extLst>
      <p:ext uri="{BB962C8B-B14F-4D97-AF65-F5344CB8AC3E}">
        <p14:creationId xmlns:p14="http://schemas.microsoft.com/office/powerpoint/2010/main" val="118825625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pic>
        <p:nvPicPr>
          <p:cNvPr id="10"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7"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5"/>
          </p:nvPr>
        </p:nvSpPr>
        <p:spPr/>
        <p:txBody>
          <a:bodyPr/>
          <a:lstStyle/>
          <a:p>
            <a:endParaRPr lang="nl-NL" dirty="0"/>
          </a:p>
        </p:txBody>
      </p:sp>
      <p:sp>
        <p:nvSpPr>
          <p:cNvPr id="6" name="Footer Placeholder"/>
          <p:cNvSpPr>
            <a:spLocks noGrp="1"/>
          </p:cNvSpPr>
          <p:nvPr>
            <p:ph type="ftr" sz="quarter" idx="16"/>
          </p:nvPr>
        </p:nvSpPr>
        <p:spPr/>
        <p:txBody>
          <a:bodyPr/>
          <a:lstStyle/>
          <a:p>
            <a:endParaRPr lang="nl-NL" dirty="0"/>
          </a:p>
        </p:txBody>
      </p:sp>
      <p:sp>
        <p:nvSpPr>
          <p:cNvPr id="5" name="Column 2"/>
          <p:cNvSpPr>
            <a:spLocks noGrp="1"/>
          </p:cNvSpPr>
          <p:nvPr>
            <p:ph sz="quarter" idx="14"/>
          </p:nvPr>
        </p:nvSpPr>
        <p:spPr>
          <a:xfrm>
            <a:off x="6348413" y="1376363"/>
            <a:ext cx="4921250"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9" name="Column 1"/>
          <p:cNvSpPr>
            <a:spLocks noGrp="1"/>
          </p:cNvSpPr>
          <p:nvPr>
            <p:ph sz="quarter" idx="13"/>
          </p:nvPr>
        </p:nvSpPr>
        <p:spPr>
          <a:xfrm>
            <a:off x="923925"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Title"/>
          <p:cNvSpPr>
            <a:spLocks noGrp="1"/>
          </p:cNvSpPr>
          <p:nvPr>
            <p:ph type="title"/>
          </p:nvPr>
        </p:nvSpPr>
        <p:spPr/>
        <p:txBody>
          <a:bodyPr lIns="72000" rIns="72000"/>
          <a:lstStyle/>
          <a:p>
            <a:r>
              <a:rPr lang="en-US"/>
              <a:t>Click to edit Master title style</a:t>
            </a:r>
            <a:endParaRPr lang="nl-NL" dirty="0"/>
          </a:p>
        </p:txBody>
      </p:sp>
    </p:spTree>
    <p:extLst>
      <p:ext uri="{BB962C8B-B14F-4D97-AF65-F5344CB8AC3E}">
        <p14:creationId xmlns:p14="http://schemas.microsoft.com/office/powerpoint/2010/main" val="3002817599"/>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pic>
        <p:nvPicPr>
          <p:cNvPr id="1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3" name="Slide Number Placeholder"/>
          <p:cNvSpPr>
            <a:spLocks noGrp="1"/>
          </p:cNvSpPr>
          <p:nvPr>
            <p:ph type="sldNum" sz="quarter" idx="19"/>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7"/>
          </p:nvPr>
        </p:nvSpPr>
        <p:spPr/>
        <p:txBody>
          <a:bodyPr/>
          <a:lstStyle/>
          <a:p>
            <a:endParaRPr lang="nl-NL" dirty="0"/>
          </a:p>
        </p:txBody>
      </p:sp>
      <p:sp>
        <p:nvSpPr>
          <p:cNvPr id="12" name="Footer Placeholder"/>
          <p:cNvSpPr>
            <a:spLocks noGrp="1"/>
          </p:cNvSpPr>
          <p:nvPr>
            <p:ph type="ftr" sz="quarter" idx="18"/>
          </p:nvPr>
        </p:nvSpPr>
        <p:spPr/>
        <p:txBody>
          <a:bodyPr/>
          <a:lstStyle/>
          <a:p>
            <a:endParaRPr lang="nl-NL" dirty="0"/>
          </a:p>
        </p:txBody>
      </p:sp>
      <p:sp>
        <p:nvSpPr>
          <p:cNvPr id="5" name="Column 2"/>
          <p:cNvSpPr>
            <a:spLocks noGrp="1"/>
          </p:cNvSpPr>
          <p:nvPr>
            <p:ph sz="quarter" idx="14"/>
          </p:nvPr>
        </p:nvSpPr>
        <p:spPr>
          <a:xfrm>
            <a:off x="6348413" y="2295525"/>
            <a:ext cx="4921250" cy="3635376"/>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9" name="Column 1"/>
          <p:cNvSpPr>
            <a:spLocks noGrp="1"/>
          </p:cNvSpPr>
          <p:nvPr>
            <p:ph sz="quarter" idx="13"/>
          </p:nvPr>
        </p:nvSpPr>
        <p:spPr>
          <a:xfrm>
            <a:off x="923925" y="2295524"/>
            <a:ext cx="4919664" cy="3648075"/>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3" name="Title"/>
          <p:cNvSpPr>
            <a:spLocks noGrp="1"/>
          </p:cNvSpPr>
          <p:nvPr>
            <p:ph type="title"/>
          </p:nvPr>
        </p:nvSpPr>
        <p:spPr/>
        <p:txBody>
          <a:bodyPr/>
          <a:lstStyle/>
          <a:p>
            <a:r>
              <a:rPr lang="en-US"/>
              <a:t>Click to edit Master title style</a:t>
            </a:r>
            <a:endParaRPr lang="nl-NL" dirty="0"/>
          </a:p>
        </p:txBody>
      </p:sp>
    </p:spTree>
    <p:extLst>
      <p:ext uri="{BB962C8B-B14F-4D97-AF65-F5344CB8AC3E}">
        <p14:creationId xmlns:p14="http://schemas.microsoft.com/office/powerpoint/2010/main" val="849338457"/>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pic>
        <p:nvPicPr>
          <p:cNvPr id="11"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0"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5"/>
          </p:nvPr>
        </p:nvSpPr>
        <p:spPr/>
        <p:txBody>
          <a:bodyPr/>
          <a:lstStyle/>
          <a:p>
            <a:endParaRPr lang="nl-NL" dirty="0"/>
          </a:p>
        </p:txBody>
      </p:sp>
      <p:sp>
        <p:nvSpPr>
          <p:cNvPr id="8" name="Footer Placeholder"/>
          <p:cNvSpPr>
            <a:spLocks noGrp="1"/>
          </p:cNvSpPr>
          <p:nvPr>
            <p:ph type="ftr" sz="quarter" idx="16"/>
          </p:nvPr>
        </p:nvSpPr>
        <p:spPr/>
        <p:txBody>
          <a:bodyPr/>
          <a:lstStyle/>
          <a:p>
            <a:endParaRPr lang="nl-NL" dirty="0"/>
          </a:p>
        </p:txBody>
      </p:sp>
      <p:sp>
        <p:nvSpPr>
          <p:cNvPr id="9" name="Column 1"/>
          <p:cNvSpPr>
            <a:spLocks noGrp="1"/>
          </p:cNvSpPr>
          <p:nvPr>
            <p:ph sz="quarter" idx="13"/>
          </p:nvPr>
        </p:nvSpPr>
        <p:spPr>
          <a:xfrm>
            <a:off x="923925" y="1376363"/>
            <a:ext cx="4919664" cy="4551771"/>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p:cNvSpPr>
            <a:spLocks noGrp="1"/>
          </p:cNvSpPr>
          <p:nvPr>
            <p:ph type="title"/>
          </p:nvPr>
        </p:nvSpPr>
        <p:spPr/>
        <p:txBody>
          <a:bodyPr/>
          <a:lstStyle/>
          <a:p>
            <a:r>
              <a:rPr lang="en-US"/>
              <a:t>Click to edit Master title style</a:t>
            </a:r>
            <a:endParaRPr lang="nl-NL" dirty="0"/>
          </a:p>
        </p:txBody>
      </p:sp>
      <p:sp>
        <p:nvSpPr>
          <p:cNvPr id="12"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en-US"/>
              <a:t>Click icon to add picture</a:t>
            </a:r>
            <a:endParaRPr lang="nl-NL" dirty="0"/>
          </a:p>
        </p:txBody>
      </p:sp>
    </p:spTree>
    <p:extLst>
      <p:ext uri="{BB962C8B-B14F-4D97-AF65-F5344CB8AC3E}">
        <p14:creationId xmlns:p14="http://schemas.microsoft.com/office/powerpoint/2010/main" val="1652604562"/>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6" name="Slide Number Placeholder"/>
          <p:cNvSpPr>
            <a:spLocks noGrp="1"/>
          </p:cNvSpPr>
          <p:nvPr>
            <p:ph type="sldNum" sz="quarter" idx="12"/>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0"/>
          </p:nvPr>
        </p:nvSpPr>
        <p:spPr/>
        <p:txBody>
          <a:bodyPr/>
          <a:lstStyle/>
          <a:p>
            <a:endParaRPr lang="nl-NL" dirty="0"/>
          </a:p>
        </p:txBody>
      </p:sp>
      <p:sp>
        <p:nvSpPr>
          <p:cNvPr id="5" name="Footer Placeholder"/>
          <p:cNvSpPr>
            <a:spLocks noGrp="1"/>
          </p:cNvSpPr>
          <p:nvPr>
            <p:ph type="ftr" sz="quarter" idx="11"/>
          </p:nvPr>
        </p:nvSpPr>
        <p:spPr/>
        <p:txBody>
          <a:bodyPr/>
          <a:lstStyle/>
          <a:p>
            <a:endParaRPr lang="nl-NL" dirty="0"/>
          </a:p>
        </p:txBody>
      </p:sp>
    </p:spTree>
    <p:extLst>
      <p:ext uri="{BB962C8B-B14F-4D97-AF65-F5344CB8AC3E}">
        <p14:creationId xmlns:p14="http://schemas.microsoft.com/office/powerpoint/2010/main" val="3662459853"/>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1820309575"/>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8020343C-3E03-4DA7-B599-6344F3B10A5B}" type="slidenum">
              <a:rPr lang="en-US" smtClean="0"/>
              <a:t>‹nr.›</a:t>
            </a:fld>
            <a:endParaRPr lang="en-US"/>
          </a:p>
        </p:txBody>
      </p:sp>
      <p:sp>
        <p:nvSpPr>
          <p:cNvPr id="10" name="Date Placeholder"/>
          <p:cNvSpPr>
            <a:spLocks noGrp="1"/>
          </p:cNvSpPr>
          <p:nvPr>
            <p:ph type="dt" sz="half" idx="14"/>
          </p:nvPr>
        </p:nvSpPr>
        <p:spPr/>
        <p:txBody>
          <a:bodyPr/>
          <a:lstStyle/>
          <a:p>
            <a:fld id="{A0893A54-4496-4590-8063-7BFF3CF2997C}" type="datetimeFigureOut">
              <a:rPr lang="en-US" smtClean="0"/>
              <a:t>5/14/2024</a:t>
            </a:fld>
            <a:endParaRPr lang="en-US"/>
          </a:p>
        </p:txBody>
      </p:sp>
      <p:sp>
        <p:nvSpPr>
          <p:cNvPr id="11" name="Footer Placeholder"/>
          <p:cNvSpPr>
            <a:spLocks noGrp="1"/>
          </p:cNvSpPr>
          <p:nvPr>
            <p:ph type="ftr" sz="quarter" idx="15"/>
          </p:nvPr>
        </p:nvSpPr>
        <p:spPr/>
        <p:txBody>
          <a:bodyPr/>
          <a:lstStyle/>
          <a:p>
            <a:endParaRPr lang="en-US"/>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2"/>
          </a:xfrm>
          <a:prstGeom prst="rect">
            <a:avLst/>
          </a:prstGeom>
        </p:spPr>
      </p:pic>
      <p:sp>
        <p:nvSpPr>
          <p:cNvPr id="9" name="Content Placeholder"/>
          <p:cNvSpPr>
            <a:spLocks noGrp="1"/>
          </p:cNvSpPr>
          <p:nvPr>
            <p:ph sz="quarter" idx="13"/>
          </p:nvPr>
        </p:nvSpPr>
        <p:spPr>
          <a:xfrm>
            <a:off x="923925" y="1376363"/>
            <a:ext cx="10345738" cy="4556125"/>
          </a:xfrm>
          <a:prstGeom prst="rect">
            <a:avLst/>
          </a:prstGeom>
        </p:spPr>
        <p:txBody>
          <a:bodyPr lIns="90000" rIns="900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le 1"/>
          <p:cNvSpPr>
            <a:spLocks noGrp="1"/>
          </p:cNvSpPr>
          <p:nvPr>
            <p:ph type="title"/>
          </p:nvPr>
        </p:nvSpPr>
        <p:spPr/>
        <p:txBody>
          <a:bodyPr/>
          <a:lstStyle/>
          <a:p>
            <a:r>
              <a:rPr lang="nl-NL"/>
              <a:t>Klik om stijl te bewerken</a:t>
            </a:r>
            <a:endParaRPr lang="en-US"/>
          </a:p>
        </p:txBody>
      </p:sp>
    </p:spTree>
    <p:extLst>
      <p:ext uri="{BB962C8B-B14F-4D97-AF65-F5344CB8AC3E}">
        <p14:creationId xmlns:p14="http://schemas.microsoft.com/office/powerpoint/2010/main" val="3220661491"/>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CDFD8C83-81C1-4276-B7A6-9AAEA0DC8ADB}" type="slidenum">
              <a:rPr lang="nl-NL" smtClean="0"/>
              <a:pPr/>
              <a:t>‹nr.›</a:t>
            </a:fld>
            <a:endParaRPr lang="nl-NL" dirty="0"/>
          </a:p>
        </p:txBody>
      </p:sp>
      <p:sp>
        <p:nvSpPr>
          <p:cNvPr id="10" name="Date Placeholder"/>
          <p:cNvSpPr>
            <a:spLocks noGrp="1"/>
          </p:cNvSpPr>
          <p:nvPr>
            <p:ph type="dt" sz="half" idx="14"/>
          </p:nvPr>
        </p:nvSpPr>
        <p:spPr/>
        <p:txBody>
          <a:bodyPr/>
          <a:lstStyle/>
          <a:p>
            <a:endParaRPr lang="nl-NL" dirty="0"/>
          </a:p>
        </p:txBody>
      </p:sp>
      <p:sp>
        <p:nvSpPr>
          <p:cNvPr id="11" name="Footer Placeholder"/>
          <p:cNvSpPr>
            <a:spLocks noGrp="1"/>
          </p:cNvSpPr>
          <p:nvPr>
            <p:ph type="ftr" sz="quarter" idx="15"/>
          </p:nvPr>
        </p:nvSpPr>
        <p:spPr/>
        <p:txBody>
          <a:bodyPr/>
          <a:lstStyle/>
          <a:p>
            <a:endParaRPr lang="nl-NL" dirty="0"/>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9" name="Content Placeholder"/>
          <p:cNvSpPr>
            <a:spLocks noGrp="1"/>
          </p:cNvSpPr>
          <p:nvPr>
            <p:ph sz="quarter" idx="13"/>
          </p:nvPr>
        </p:nvSpPr>
        <p:spPr>
          <a:xfrm>
            <a:off x="923924" y="1376363"/>
            <a:ext cx="10345739" cy="4554537"/>
          </a:xfrm>
          <a:prstGeom prst="rect">
            <a:avLst/>
          </a:prstGeom>
        </p:spPr>
        <p:txBody>
          <a:bodyPr lIns="93600" rIns="936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43076391"/>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2280535762"/>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153496371"/>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13" name="Slide Number Placeholder"/>
          <p:cNvSpPr>
            <a:spLocks noGrp="1"/>
          </p:cNvSpPr>
          <p:nvPr>
            <p:ph type="sldNum" sz="quarter" idx="16"/>
          </p:nvPr>
        </p:nvSpPr>
        <p:spPr/>
        <p:txBody>
          <a:bodyPr/>
          <a:lstStyle/>
          <a:p>
            <a:fld id="{CDFD8C83-81C1-4276-B7A6-9AAEA0DC8ADB}" type="slidenum">
              <a:rPr lang="nl-NL" smtClean="0"/>
              <a:pPr/>
              <a:t>‹nr.›</a:t>
            </a:fld>
            <a:endParaRPr lang="nl-NL"/>
          </a:p>
        </p:txBody>
      </p:sp>
      <p:sp>
        <p:nvSpPr>
          <p:cNvPr id="11" name="Date Placeholder"/>
          <p:cNvSpPr>
            <a:spLocks noGrp="1"/>
          </p:cNvSpPr>
          <p:nvPr>
            <p:ph type="dt" sz="half" idx="14"/>
          </p:nvPr>
        </p:nvSpPr>
        <p:spPr/>
        <p:txBody>
          <a:bodyPr/>
          <a:lstStyle/>
          <a:p>
            <a:endParaRPr lang="nl-NL" dirty="0"/>
          </a:p>
        </p:txBody>
      </p:sp>
      <p:sp>
        <p:nvSpPr>
          <p:cNvPr id="12" name="Footer Placeholder"/>
          <p:cNvSpPr>
            <a:spLocks noGrp="1"/>
          </p:cNvSpPr>
          <p:nvPr>
            <p:ph type="ftr" sz="quarter" idx="15"/>
          </p:nvPr>
        </p:nvSpPr>
        <p:spPr/>
        <p:txBody>
          <a:bodyPr/>
          <a:lstStyle/>
          <a:p>
            <a:endParaRPr lang="nl-NL" dirty="0"/>
          </a:p>
        </p:txBody>
      </p:sp>
      <p:sp>
        <p:nvSpPr>
          <p:cNvPr id="2" name="Title"/>
          <p:cNvSpPr>
            <a:spLocks noGrp="1"/>
          </p:cNvSpPr>
          <p:nvPr>
            <p:ph type="title"/>
          </p:nvPr>
        </p:nvSpPr>
        <p:spPr/>
        <p:txBody>
          <a:bodyPr lIns="72000"/>
          <a:lstStyle/>
          <a:p>
            <a:r>
              <a:rPr lang="en-US"/>
              <a:t>Click to edit Master title style</a:t>
            </a:r>
            <a:endParaRPr lang="nl-NL" dirty="0"/>
          </a:p>
        </p:txBody>
      </p:sp>
      <p:sp>
        <p:nvSpPr>
          <p:cNvPr id="9"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en-US"/>
              <a:t>Click icon to add picture</a:t>
            </a:r>
            <a:endParaRPr lang="nl-NL" dirty="0"/>
          </a:p>
        </p:txBody>
      </p:sp>
    </p:spTree>
    <p:extLst>
      <p:ext uri="{BB962C8B-B14F-4D97-AF65-F5344CB8AC3E}">
        <p14:creationId xmlns:p14="http://schemas.microsoft.com/office/powerpoint/2010/main" val="3035642748"/>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pic>
        <p:nvPicPr>
          <p:cNvPr id="11"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7"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5"/>
          </p:nvPr>
        </p:nvSpPr>
        <p:spPr/>
        <p:txBody>
          <a:bodyPr/>
          <a:lstStyle/>
          <a:p>
            <a:endParaRPr lang="nl-NL" dirty="0"/>
          </a:p>
        </p:txBody>
      </p:sp>
      <p:sp>
        <p:nvSpPr>
          <p:cNvPr id="6" name="Footer Placeholder"/>
          <p:cNvSpPr>
            <a:spLocks noGrp="1"/>
          </p:cNvSpPr>
          <p:nvPr>
            <p:ph type="ftr" sz="quarter" idx="16"/>
          </p:nvPr>
        </p:nvSpPr>
        <p:spPr/>
        <p:txBody>
          <a:bodyPr/>
          <a:lstStyle/>
          <a:p>
            <a:endParaRPr lang="nl-NL" dirty="0"/>
          </a:p>
        </p:txBody>
      </p:sp>
      <p:sp>
        <p:nvSpPr>
          <p:cNvPr id="5" name="Column 2"/>
          <p:cNvSpPr>
            <a:spLocks noGrp="1"/>
          </p:cNvSpPr>
          <p:nvPr>
            <p:ph sz="quarter" idx="14"/>
          </p:nvPr>
        </p:nvSpPr>
        <p:spPr>
          <a:xfrm>
            <a:off x="6348413" y="1376363"/>
            <a:ext cx="4921250" cy="4554537"/>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9" name="Column 1"/>
          <p:cNvSpPr>
            <a:spLocks noGrp="1"/>
          </p:cNvSpPr>
          <p:nvPr>
            <p:ph sz="quarter" idx="13"/>
          </p:nvPr>
        </p:nvSpPr>
        <p:spPr>
          <a:xfrm>
            <a:off x="923925" y="1376363"/>
            <a:ext cx="4919664" cy="4554537"/>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Title"/>
          <p:cNvSpPr>
            <a:spLocks noGrp="1"/>
          </p:cNvSpPr>
          <p:nvPr>
            <p:ph type="title"/>
          </p:nvPr>
        </p:nvSpPr>
        <p:spPr/>
        <p:txBody>
          <a:bodyPr lIns="72000" rIns="72000"/>
          <a:lstStyle/>
          <a:p>
            <a:r>
              <a:rPr lang="en-US"/>
              <a:t>Click to edit Master title style</a:t>
            </a:r>
            <a:endParaRPr lang="nl-NL" dirty="0"/>
          </a:p>
        </p:txBody>
      </p:sp>
    </p:spTree>
    <p:extLst>
      <p:ext uri="{BB962C8B-B14F-4D97-AF65-F5344CB8AC3E}">
        <p14:creationId xmlns:p14="http://schemas.microsoft.com/office/powerpoint/2010/main" val="2896737728"/>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pic>
        <p:nvPicPr>
          <p:cNvPr id="15"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13" name="Slide Number Placeholder"/>
          <p:cNvSpPr>
            <a:spLocks noGrp="1"/>
          </p:cNvSpPr>
          <p:nvPr>
            <p:ph type="sldNum" sz="quarter" idx="19"/>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7"/>
          </p:nvPr>
        </p:nvSpPr>
        <p:spPr/>
        <p:txBody>
          <a:bodyPr/>
          <a:lstStyle/>
          <a:p>
            <a:endParaRPr lang="nl-NL" dirty="0"/>
          </a:p>
        </p:txBody>
      </p:sp>
      <p:sp>
        <p:nvSpPr>
          <p:cNvPr id="12" name="Footer Placeholder"/>
          <p:cNvSpPr>
            <a:spLocks noGrp="1"/>
          </p:cNvSpPr>
          <p:nvPr>
            <p:ph type="ftr" sz="quarter" idx="18"/>
          </p:nvPr>
        </p:nvSpPr>
        <p:spPr/>
        <p:txBody>
          <a:bodyPr/>
          <a:lstStyle/>
          <a:p>
            <a:endParaRPr lang="nl-NL" dirty="0"/>
          </a:p>
        </p:txBody>
      </p:sp>
      <p:sp>
        <p:nvSpPr>
          <p:cNvPr id="5" name="Column 2"/>
          <p:cNvSpPr>
            <a:spLocks noGrp="1"/>
          </p:cNvSpPr>
          <p:nvPr>
            <p:ph sz="quarter" idx="14"/>
          </p:nvPr>
        </p:nvSpPr>
        <p:spPr>
          <a:xfrm>
            <a:off x="6348413" y="2295525"/>
            <a:ext cx="4921250" cy="3635376"/>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9" name="Column 1"/>
          <p:cNvSpPr>
            <a:spLocks noGrp="1"/>
          </p:cNvSpPr>
          <p:nvPr>
            <p:ph sz="quarter" idx="13"/>
          </p:nvPr>
        </p:nvSpPr>
        <p:spPr>
          <a:xfrm>
            <a:off x="923925" y="2295525"/>
            <a:ext cx="4919664" cy="3635376"/>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3" name="Title"/>
          <p:cNvSpPr>
            <a:spLocks noGrp="1"/>
          </p:cNvSpPr>
          <p:nvPr>
            <p:ph type="title"/>
          </p:nvPr>
        </p:nvSpPr>
        <p:spPr/>
        <p:txBody>
          <a:bodyPr/>
          <a:lstStyle/>
          <a:p>
            <a:r>
              <a:rPr lang="en-US"/>
              <a:t>Click to edit Master title style</a:t>
            </a:r>
            <a:endParaRPr lang="nl-NL" dirty="0"/>
          </a:p>
        </p:txBody>
      </p:sp>
    </p:spTree>
    <p:extLst>
      <p:ext uri="{BB962C8B-B14F-4D97-AF65-F5344CB8AC3E}">
        <p14:creationId xmlns:p14="http://schemas.microsoft.com/office/powerpoint/2010/main" val="1095103783"/>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pic>
        <p:nvPicPr>
          <p:cNvPr id="12"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10"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5"/>
          </p:nvPr>
        </p:nvSpPr>
        <p:spPr/>
        <p:txBody>
          <a:bodyPr/>
          <a:lstStyle/>
          <a:p>
            <a:endParaRPr lang="nl-NL" dirty="0"/>
          </a:p>
        </p:txBody>
      </p:sp>
      <p:sp>
        <p:nvSpPr>
          <p:cNvPr id="8" name="Footer Placeholder"/>
          <p:cNvSpPr>
            <a:spLocks noGrp="1"/>
          </p:cNvSpPr>
          <p:nvPr>
            <p:ph type="ftr" sz="quarter" idx="16"/>
          </p:nvPr>
        </p:nvSpPr>
        <p:spPr/>
        <p:txBody>
          <a:bodyPr/>
          <a:lstStyle/>
          <a:p>
            <a:endParaRPr lang="nl-NL" dirty="0"/>
          </a:p>
        </p:txBody>
      </p:sp>
      <p:sp>
        <p:nvSpPr>
          <p:cNvPr id="9" name="Column 1"/>
          <p:cNvSpPr>
            <a:spLocks noGrp="1"/>
          </p:cNvSpPr>
          <p:nvPr>
            <p:ph sz="quarter" idx="13"/>
          </p:nvPr>
        </p:nvSpPr>
        <p:spPr>
          <a:xfrm>
            <a:off x="923925" y="1376362"/>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p:cNvSpPr>
            <a:spLocks noGrp="1"/>
          </p:cNvSpPr>
          <p:nvPr>
            <p:ph type="title"/>
          </p:nvPr>
        </p:nvSpPr>
        <p:spPr/>
        <p:txBody>
          <a:bodyPr/>
          <a:lstStyle/>
          <a:p>
            <a:r>
              <a:rPr lang="en-US"/>
              <a:t>Click to edit Master title style</a:t>
            </a:r>
            <a:endParaRPr lang="nl-NL" dirty="0"/>
          </a:p>
        </p:txBody>
      </p:sp>
      <p:sp>
        <p:nvSpPr>
          <p:cNvPr id="11"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en-US"/>
              <a:t>Click icon to add picture</a:t>
            </a:r>
            <a:endParaRPr lang="nl-NL" dirty="0"/>
          </a:p>
        </p:txBody>
      </p:sp>
    </p:spTree>
    <p:extLst>
      <p:ext uri="{BB962C8B-B14F-4D97-AF65-F5344CB8AC3E}">
        <p14:creationId xmlns:p14="http://schemas.microsoft.com/office/powerpoint/2010/main" val="3784991806"/>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6" name="Slide Number Placeholder"/>
          <p:cNvSpPr>
            <a:spLocks noGrp="1"/>
          </p:cNvSpPr>
          <p:nvPr>
            <p:ph type="sldNum" sz="quarter" idx="12"/>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0"/>
          </p:nvPr>
        </p:nvSpPr>
        <p:spPr/>
        <p:txBody>
          <a:bodyPr/>
          <a:lstStyle/>
          <a:p>
            <a:endParaRPr lang="nl-NL" dirty="0"/>
          </a:p>
        </p:txBody>
      </p:sp>
      <p:sp>
        <p:nvSpPr>
          <p:cNvPr id="5" name="Footer Placeholder"/>
          <p:cNvSpPr>
            <a:spLocks noGrp="1"/>
          </p:cNvSpPr>
          <p:nvPr>
            <p:ph type="ftr" sz="quarter" idx="11"/>
          </p:nvPr>
        </p:nvSpPr>
        <p:spPr/>
        <p:txBody>
          <a:bodyPr/>
          <a:lstStyle/>
          <a:p>
            <a:endParaRPr lang="nl-NL" dirty="0"/>
          </a:p>
        </p:txBody>
      </p:sp>
      <p:pic>
        <p:nvPicPr>
          <p:cNvPr id="7"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Tree>
    <p:extLst>
      <p:ext uri="{BB962C8B-B14F-4D97-AF65-F5344CB8AC3E}">
        <p14:creationId xmlns:p14="http://schemas.microsoft.com/office/powerpoint/2010/main" val="2881289867"/>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3446461228"/>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CDFD8C83-81C1-4276-B7A6-9AAEA0DC8ADB}" type="slidenum">
              <a:rPr lang="nl-NL" smtClean="0"/>
              <a:pPr/>
              <a:t>‹nr.›</a:t>
            </a:fld>
            <a:endParaRPr lang="nl-NL" dirty="0"/>
          </a:p>
        </p:txBody>
      </p:sp>
      <p:sp>
        <p:nvSpPr>
          <p:cNvPr id="10" name="Date Placeholder"/>
          <p:cNvSpPr>
            <a:spLocks noGrp="1"/>
          </p:cNvSpPr>
          <p:nvPr>
            <p:ph type="dt" sz="half" idx="14"/>
          </p:nvPr>
        </p:nvSpPr>
        <p:spPr/>
        <p:txBody>
          <a:bodyPr/>
          <a:lstStyle/>
          <a:p>
            <a:endParaRPr lang="nl-NL" dirty="0"/>
          </a:p>
        </p:txBody>
      </p:sp>
      <p:sp>
        <p:nvSpPr>
          <p:cNvPr id="11" name="Footer Placeholder"/>
          <p:cNvSpPr>
            <a:spLocks noGrp="1"/>
          </p:cNvSpPr>
          <p:nvPr>
            <p:ph type="ftr" sz="quarter" idx="15"/>
          </p:nvPr>
        </p:nvSpPr>
        <p:spPr/>
        <p:txBody>
          <a:bodyPr/>
          <a:lstStyle/>
          <a:p>
            <a:endParaRPr lang="nl-NL" dirty="0"/>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9" name="Content Placeholder"/>
          <p:cNvSpPr>
            <a:spLocks noGrp="1"/>
          </p:cNvSpPr>
          <p:nvPr>
            <p:ph sz="quarter" idx="13"/>
          </p:nvPr>
        </p:nvSpPr>
        <p:spPr>
          <a:xfrm>
            <a:off x="923924" y="1376363"/>
            <a:ext cx="10345739" cy="4554000"/>
          </a:xfrm>
          <a:prstGeom prst="rect">
            <a:avLst/>
          </a:prstGeom>
        </p:spPr>
        <p:txBody>
          <a:bodyPr lIns="93600" rIns="936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2439528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hasCustomPrompt="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dirty="0"/>
              <a:t> </a:t>
            </a:r>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nl-NL"/>
              <a:t>Klik om stijl te bewerken</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728688200"/>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191259039"/>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054422383"/>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pic>
        <p:nvPicPr>
          <p:cNvPr id="9"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3" name="Slide Number Placeholder"/>
          <p:cNvSpPr>
            <a:spLocks noGrp="1"/>
          </p:cNvSpPr>
          <p:nvPr>
            <p:ph type="sldNum" sz="quarter" idx="16"/>
          </p:nvPr>
        </p:nvSpPr>
        <p:spPr/>
        <p:txBody>
          <a:bodyPr/>
          <a:lstStyle/>
          <a:p>
            <a:fld id="{CDFD8C83-81C1-4276-B7A6-9AAEA0DC8ADB}" type="slidenum">
              <a:rPr lang="nl-NL" smtClean="0"/>
              <a:pPr/>
              <a:t>‹nr.›</a:t>
            </a:fld>
            <a:endParaRPr lang="nl-NL"/>
          </a:p>
        </p:txBody>
      </p:sp>
      <p:sp>
        <p:nvSpPr>
          <p:cNvPr id="11" name="Date Placeholder"/>
          <p:cNvSpPr>
            <a:spLocks noGrp="1"/>
          </p:cNvSpPr>
          <p:nvPr>
            <p:ph type="dt" sz="half" idx="14"/>
          </p:nvPr>
        </p:nvSpPr>
        <p:spPr/>
        <p:txBody>
          <a:bodyPr/>
          <a:lstStyle/>
          <a:p>
            <a:endParaRPr lang="nl-NL" dirty="0"/>
          </a:p>
        </p:txBody>
      </p:sp>
      <p:sp>
        <p:nvSpPr>
          <p:cNvPr id="12" name="Footer Placeholder"/>
          <p:cNvSpPr>
            <a:spLocks noGrp="1"/>
          </p:cNvSpPr>
          <p:nvPr>
            <p:ph type="ftr" sz="quarter" idx="15"/>
          </p:nvPr>
        </p:nvSpPr>
        <p:spPr/>
        <p:txBody>
          <a:bodyPr/>
          <a:lstStyle/>
          <a:p>
            <a:endParaRPr lang="nl-NL" dirty="0"/>
          </a:p>
        </p:txBody>
      </p:sp>
      <p:sp>
        <p:nvSpPr>
          <p:cNvPr id="2" name="Title"/>
          <p:cNvSpPr>
            <a:spLocks noGrp="1"/>
          </p:cNvSpPr>
          <p:nvPr>
            <p:ph type="title"/>
          </p:nvPr>
        </p:nvSpPr>
        <p:spPr/>
        <p:txBody>
          <a:bodyPr lIns="72000"/>
          <a:lstStyle/>
          <a:p>
            <a:r>
              <a:rPr lang="en-US"/>
              <a:t>Click to edit Master title style</a:t>
            </a:r>
            <a:endParaRPr lang="nl-NL" dirty="0"/>
          </a:p>
        </p:txBody>
      </p:sp>
      <p:sp>
        <p:nvSpPr>
          <p:cNvPr id="8"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en-US"/>
              <a:t>Click icon to add picture</a:t>
            </a:r>
            <a:endParaRPr lang="nl-NL" dirty="0"/>
          </a:p>
        </p:txBody>
      </p:sp>
    </p:spTree>
    <p:extLst>
      <p:ext uri="{BB962C8B-B14F-4D97-AF65-F5344CB8AC3E}">
        <p14:creationId xmlns:p14="http://schemas.microsoft.com/office/powerpoint/2010/main" val="2470852695"/>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sp>
        <p:nvSpPr>
          <p:cNvPr id="7"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5"/>
          </p:nvPr>
        </p:nvSpPr>
        <p:spPr/>
        <p:txBody>
          <a:bodyPr/>
          <a:lstStyle/>
          <a:p>
            <a:endParaRPr lang="nl-NL" dirty="0"/>
          </a:p>
        </p:txBody>
      </p:sp>
      <p:sp>
        <p:nvSpPr>
          <p:cNvPr id="6" name="Footer Placeholder"/>
          <p:cNvSpPr>
            <a:spLocks noGrp="1"/>
          </p:cNvSpPr>
          <p:nvPr>
            <p:ph type="ftr" sz="quarter" idx="16"/>
          </p:nvPr>
        </p:nvSpPr>
        <p:spPr/>
        <p:txBody>
          <a:bodyPr/>
          <a:lstStyle/>
          <a:p>
            <a:endParaRPr lang="nl-NL" dirty="0"/>
          </a:p>
        </p:txBody>
      </p:sp>
      <p:sp>
        <p:nvSpPr>
          <p:cNvPr id="5" name="Column 2"/>
          <p:cNvSpPr>
            <a:spLocks noGrp="1"/>
          </p:cNvSpPr>
          <p:nvPr>
            <p:ph sz="quarter" idx="14"/>
          </p:nvPr>
        </p:nvSpPr>
        <p:spPr>
          <a:xfrm>
            <a:off x="6348413" y="1376363"/>
            <a:ext cx="4921250"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9" name="Column 1"/>
          <p:cNvSpPr>
            <a:spLocks noGrp="1"/>
          </p:cNvSpPr>
          <p:nvPr>
            <p:ph sz="quarter" idx="13"/>
          </p:nvPr>
        </p:nvSpPr>
        <p:spPr>
          <a:xfrm>
            <a:off x="923925"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Title"/>
          <p:cNvSpPr>
            <a:spLocks noGrp="1"/>
          </p:cNvSpPr>
          <p:nvPr>
            <p:ph type="title"/>
          </p:nvPr>
        </p:nvSpPr>
        <p:spPr/>
        <p:txBody>
          <a:bodyPr lIns="72000" rIns="72000"/>
          <a:lstStyle/>
          <a:p>
            <a:r>
              <a:rPr lang="en-US"/>
              <a:t>Click to edit Master title style</a:t>
            </a:r>
            <a:endParaRPr lang="nl-NL" dirty="0"/>
          </a:p>
        </p:txBody>
      </p:sp>
      <p:pic>
        <p:nvPicPr>
          <p:cNvPr id="10"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Tree>
    <p:extLst>
      <p:ext uri="{BB962C8B-B14F-4D97-AF65-F5344CB8AC3E}">
        <p14:creationId xmlns:p14="http://schemas.microsoft.com/office/powerpoint/2010/main" val="1976552666"/>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pic>
        <p:nvPicPr>
          <p:cNvPr id="1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3" name="Slide Number Placeholder"/>
          <p:cNvSpPr>
            <a:spLocks noGrp="1"/>
          </p:cNvSpPr>
          <p:nvPr>
            <p:ph type="sldNum" sz="quarter" idx="19"/>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7"/>
          </p:nvPr>
        </p:nvSpPr>
        <p:spPr/>
        <p:txBody>
          <a:bodyPr/>
          <a:lstStyle/>
          <a:p>
            <a:endParaRPr lang="nl-NL" dirty="0"/>
          </a:p>
        </p:txBody>
      </p:sp>
      <p:sp>
        <p:nvSpPr>
          <p:cNvPr id="12" name="Footer Placeholder"/>
          <p:cNvSpPr>
            <a:spLocks noGrp="1"/>
          </p:cNvSpPr>
          <p:nvPr>
            <p:ph type="ftr" sz="quarter" idx="18"/>
          </p:nvPr>
        </p:nvSpPr>
        <p:spPr/>
        <p:txBody>
          <a:bodyPr/>
          <a:lstStyle/>
          <a:p>
            <a:endParaRPr lang="nl-NL" dirty="0"/>
          </a:p>
        </p:txBody>
      </p:sp>
      <p:sp>
        <p:nvSpPr>
          <p:cNvPr id="5" name="Column 2"/>
          <p:cNvSpPr>
            <a:spLocks noGrp="1"/>
          </p:cNvSpPr>
          <p:nvPr>
            <p:ph sz="quarter" idx="14"/>
          </p:nvPr>
        </p:nvSpPr>
        <p:spPr>
          <a:xfrm>
            <a:off x="6348413" y="2295525"/>
            <a:ext cx="4921250" cy="3635376"/>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9" name="Column 1"/>
          <p:cNvSpPr>
            <a:spLocks noGrp="1"/>
          </p:cNvSpPr>
          <p:nvPr>
            <p:ph sz="quarter" idx="13"/>
          </p:nvPr>
        </p:nvSpPr>
        <p:spPr>
          <a:xfrm>
            <a:off x="923925" y="2295525"/>
            <a:ext cx="4919664" cy="3635376"/>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3" name="Title"/>
          <p:cNvSpPr>
            <a:spLocks noGrp="1"/>
          </p:cNvSpPr>
          <p:nvPr>
            <p:ph type="title"/>
          </p:nvPr>
        </p:nvSpPr>
        <p:spPr/>
        <p:txBody>
          <a:bodyPr/>
          <a:lstStyle/>
          <a:p>
            <a:r>
              <a:rPr lang="en-US"/>
              <a:t>Click to edit Master title style</a:t>
            </a:r>
            <a:endParaRPr lang="nl-NL" dirty="0"/>
          </a:p>
        </p:txBody>
      </p:sp>
    </p:spTree>
    <p:extLst>
      <p:ext uri="{BB962C8B-B14F-4D97-AF65-F5344CB8AC3E}">
        <p14:creationId xmlns:p14="http://schemas.microsoft.com/office/powerpoint/2010/main" val="195984283"/>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pic>
        <p:nvPicPr>
          <p:cNvPr id="11"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0"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5"/>
          </p:nvPr>
        </p:nvSpPr>
        <p:spPr/>
        <p:txBody>
          <a:bodyPr/>
          <a:lstStyle/>
          <a:p>
            <a:endParaRPr lang="nl-NL" dirty="0"/>
          </a:p>
        </p:txBody>
      </p:sp>
      <p:sp>
        <p:nvSpPr>
          <p:cNvPr id="8" name="Footer Placeholder"/>
          <p:cNvSpPr>
            <a:spLocks noGrp="1"/>
          </p:cNvSpPr>
          <p:nvPr>
            <p:ph type="ftr" sz="quarter" idx="16"/>
          </p:nvPr>
        </p:nvSpPr>
        <p:spPr/>
        <p:txBody>
          <a:bodyPr/>
          <a:lstStyle/>
          <a:p>
            <a:endParaRPr lang="nl-NL" dirty="0"/>
          </a:p>
        </p:txBody>
      </p:sp>
      <p:sp>
        <p:nvSpPr>
          <p:cNvPr id="9" name="Column 1"/>
          <p:cNvSpPr>
            <a:spLocks noGrp="1"/>
          </p:cNvSpPr>
          <p:nvPr>
            <p:ph sz="quarter" idx="13"/>
          </p:nvPr>
        </p:nvSpPr>
        <p:spPr>
          <a:xfrm>
            <a:off x="923925" y="1376362"/>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p:cNvSpPr>
            <a:spLocks noGrp="1"/>
          </p:cNvSpPr>
          <p:nvPr>
            <p:ph type="title"/>
          </p:nvPr>
        </p:nvSpPr>
        <p:spPr/>
        <p:txBody>
          <a:bodyPr/>
          <a:lstStyle/>
          <a:p>
            <a:r>
              <a:rPr lang="en-US"/>
              <a:t>Click to edit Master title style</a:t>
            </a:r>
            <a:endParaRPr lang="nl-NL" dirty="0"/>
          </a:p>
        </p:txBody>
      </p:sp>
      <p:sp>
        <p:nvSpPr>
          <p:cNvPr id="12"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en-US"/>
              <a:t>Click icon to add picture</a:t>
            </a:r>
            <a:endParaRPr lang="nl-NL" dirty="0"/>
          </a:p>
        </p:txBody>
      </p:sp>
    </p:spTree>
    <p:extLst>
      <p:ext uri="{BB962C8B-B14F-4D97-AF65-F5344CB8AC3E}">
        <p14:creationId xmlns:p14="http://schemas.microsoft.com/office/powerpoint/2010/main" val="2736407203"/>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6" name="Slide Number Placeholder"/>
          <p:cNvSpPr>
            <a:spLocks noGrp="1"/>
          </p:cNvSpPr>
          <p:nvPr>
            <p:ph type="sldNum" sz="quarter" idx="12"/>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0"/>
          </p:nvPr>
        </p:nvSpPr>
        <p:spPr/>
        <p:txBody>
          <a:bodyPr/>
          <a:lstStyle/>
          <a:p>
            <a:endParaRPr lang="nl-NL" dirty="0"/>
          </a:p>
        </p:txBody>
      </p:sp>
      <p:sp>
        <p:nvSpPr>
          <p:cNvPr id="5" name="Footer Placeholder"/>
          <p:cNvSpPr>
            <a:spLocks noGrp="1"/>
          </p:cNvSpPr>
          <p:nvPr>
            <p:ph type="ftr" sz="quarter" idx="11"/>
          </p:nvPr>
        </p:nvSpPr>
        <p:spPr/>
        <p:txBody>
          <a:bodyPr/>
          <a:lstStyle/>
          <a:p>
            <a:endParaRPr lang="nl-NL" dirty="0"/>
          </a:p>
        </p:txBody>
      </p:sp>
    </p:spTree>
    <p:extLst>
      <p:ext uri="{BB962C8B-B14F-4D97-AF65-F5344CB8AC3E}">
        <p14:creationId xmlns:p14="http://schemas.microsoft.com/office/powerpoint/2010/main" val="18034947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708436476"/>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CDFD8C83-81C1-4276-B7A6-9AAEA0DC8ADB}" type="slidenum">
              <a:rPr lang="nl-NL" smtClean="0"/>
              <a:pPr/>
              <a:t>‹nr.›</a:t>
            </a:fld>
            <a:endParaRPr lang="nl-NL" dirty="0"/>
          </a:p>
        </p:txBody>
      </p:sp>
      <p:sp>
        <p:nvSpPr>
          <p:cNvPr id="10" name="Date Placeholder"/>
          <p:cNvSpPr>
            <a:spLocks noGrp="1"/>
          </p:cNvSpPr>
          <p:nvPr>
            <p:ph type="dt" sz="half" idx="14"/>
          </p:nvPr>
        </p:nvSpPr>
        <p:spPr/>
        <p:txBody>
          <a:bodyPr/>
          <a:lstStyle/>
          <a:p>
            <a:endParaRPr lang="nl-NL" dirty="0"/>
          </a:p>
        </p:txBody>
      </p:sp>
      <p:sp>
        <p:nvSpPr>
          <p:cNvPr id="11" name="Footer Placeholder"/>
          <p:cNvSpPr>
            <a:spLocks noGrp="1"/>
          </p:cNvSpPr>
          <p:nvPr>
            <p:ph type="ftr" sz="quarter" idx="15"/>
          </p:nvPr>
        </p:nvSpPr>
        <p:spPr/>
        <p:txBody>
          <a:bodyPr/>
          <a:lstStyle/>
          <a:p>
            <a:endParaRPr lang="nl-NL" dirty="0"/>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9" name="Content Placeholder"/>
          <p:cNvSpPr>
            <a:spLocks noGrp="1"/>
          </p:cNvSpPr>
          <p:nvPr>
            <p:ph sz="quarter" idx="13"/>
          </p:nvPr>
        </p:nvSpPr>
        <p:spPr>
          <a:xfrm>
            <a:off x="923924" y="1376363"/>
            <a:ext cx="10345739" cy="4554000"/>
          </a:xfrm>
          <a:prstGeom prst="rect">
            <a:avLst/>
          </a:prstGeom>
        </p:spPr>
        <p:txBody>
          <a:bodyPr lIns="93600" rIns="936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19283799"/>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2099590756"/>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nl-NL"/>
              <a:t>Klik om stijl te bewerken</a:t>
            </a:r>
            <a:endParaRPr lang="en-US" dirty="0"/>
          </a:p>
        </p:txBody>
      </p:sp>
    </p:spTree>
    <p:extLst>
      <p:ext uri="{BB962C8B-B14F-4D97-AF65-F5344CB8AC3E}">
        <p14:creationId xmlns:p14="http://schemas.microsoft.com/office/powerpoint/2010/main" val="3517246225"/>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349205363"/>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pic>
        <p:nvPicPr>
          <p:cNvPr id="9"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3" name="Slide Number Placeholder"/>
          <p:cNvSpPr>
            <a:spLocks noGrp="1"/>
          </p:cNvSpPr>
          <p:nvPr>
            <p:ph type="sldNum" sz="quarter" idx="16"/>
          </p:nvPr>
        </p:nvSpPr>
        <p:spPr/>
        <p:txBody>
          <a:bodyPr/>
          <a:lstStyle/>
          <a:p>
            <a:fld id="{CDFD8C83-81C1-4276-B7A6-9AAEA0DC8ADB}" type="slidenum">
              <a:rPr lang="nl-NL" smtClean="0"/>
              <a:pPr/>
              <a:t>‹nr.›</a:t>
            </a:fld>
            <a:endParaRPr lang="nl-NL"/>
          </a:p>
        </p:txBody>
      </p:sp>
      <p:sp>
        <p:nvSpPr>
          <p:cNvPr id="11" name="Date Placeholder"/>
          <p:cNvSpPr>
            <a:spLocks noGrp="1"/>
          </p:cNvSpPr>
          <p:nvPr>
            <p:ph type="dt" sz="half" idx="14"/>
          </p:nvPr>
        </p:nvSpPr>
        <p:spPr/>
        <p:txBody>
          <a:bodyPr/>
          <a:lstStyle/>
          <a:p>
            <a:endParaRPr lang="nl-NL" dirty="0"/>
          </a:p>
        </p:txBody>
      </p:sp>
      <p:sp>
        <p:nvSpPr>
          <p:cNvPr id="12" name="Footer Placeholder"/>
          <p:cNvSpPr>
            <a:spLocks noGrp="1"/>
          </p:cNvSpPr>
          <p:nvPr>
            <p:ph type="ftr" sz="quarter" idx="15"/>
          </p:nvPr>
        </p:nvSpPr>
        <p:spPr/>
        <p:txBody>
          <a:bodyPr/>
          <a:lstStyle/>
          <a:p>
            <a:endParaRPr lang="nl-NL" dirty="0"/>
          </a:p>
        </p:txBody>
      </p:sp>
      <p:sp>
        <p:nvSpPr>
          <p:cNvPr id="2" name="Title"/>
          <p:cNvSpPr>
            <a:spLocks noGrp="1"/>
          </p:cNvSpPr>
          <p:nvPr>
            <p:ph type="title"/>
          </p:nvPr>
        </p:nvSpPr>
        <p:spPr/>
        <p:txBody>
          <a:bodyPr lIns="72000"/>
          <a:lstStyle/>
          <a:p>
            <a:r>
              <a:rPr lang="en-US"/>
              <a:t>Click to edit Master title style</a:t>
            </a:r>
            <a:endParaRPr lang="nl-NL" dirty="0"/>
          </a:p>
        </p:txBody>
      </p:sp>
      <p:sp>
        <p:nvSpPr>
          <p:cNvPr id="8"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en-US"/>
              <a:t>Click icon to add picture</a:t>
            </a:r>
            <a:endParaRPr lang="nl-NL" dirty="0"/>
          </a:p>
        </p:txBody>
      </p:sp>
    </p:spTree>
    <p:extLst>
      <p:ext uri="{BB962C8B-B14F-4D97-AF65-F5344CB8AC3E}">
        <p14:creationId xmlns:p14="http://schemas.microsoft.com/office/powerpoint/2010/main" val="3166879071"/>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pic>
        <p:nvPicPr>
          <p:cNvPr id="10"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7"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5"/>
          </p:nvPr>
        </p:nvSpPr>
        <p:spPr/>
        <p:txBody>
          <a:bodyPr/>
          <a:lstStyle/>
          <a:p>
            <a:endParaRPr lang="nl-NL" dirty="0"/>
          </a:p>
        </p:txBody>
      </p:sp>
      <p:sp>
        <p:nvSpPr>
          <p:cNvPr id="6" name="Footer Placeholder"/>
          <p:cNvSpPr>
            <a:spLocks noGrp="1"/>
          </p:cNvSpPr>
          <p:nvPr>
            <p:ph type="ftr" sz="quarter" idx="16"/>
          </p:nvPr>
        </p:nvSpPr>
        <p:spPr/>
        <p:txBody>
          <a:bodyPr/>
          <a:lstStyle/>
          <a:p>
            <a:endParaRPr lang="nl-NL" dirty="0"/>
          </a:p>
        </p:txBody>
      </p:sp>
      <p:sp>
        <p:nvSpPr>
          <p:cNvPr id="5" name="Column 2"/>
          <p:cNvSpPr>
            <a:spLocks noGrp="1"/>
          </p:cNvSpPr>
          <p:nvPr>
            <p:ph sz="quarter" idx="14"/>
          </p:nvPr>
        </p:nvSpPr>
        <p:spPr>
          <a:xfrm>
            <a:off x="6348413" y="1376363"/>
            <a:ext cx="4921250"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9" name="Column 1"/>
          <p:cNvSpPr>
            <a:spLocks noGrp="1"/>
          </p:cNvSpPr>
          <p:nvPr>
            <p:ph sz="quarter" idx="13"/>
          </p:nvPr>
        </p:nvSpPr>
        <p:spPr>
          <a:xfrm>
            <a:off x="923924"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Title"/>
          <p:cNvSpPr>
            <a:spLocks noGrp="1"/>
          </p:cNvSpPr>
          <p:nvPr>
            <p:ph type="title"/>
          </p:nvPr>
        </p:nvSpPr>
        <p:spPr/>
        <p:txBody>
          <a:bodyPr lIns="72000" rIns="72000"/>
          <a:lstStyle/>
          <a:p>
            <a:r>
              <a:rPr lang="en-US"/>
              <a:t>Click to edit Master title style</a:t>
            </a:r>
            <a:endParaRPr lang="nl-NL" dirty="0"/>
          </a:p>
        </p:txBody>
      </p:sp>
    </p:spTree>
    <p:extLst>
      <p:ext uri="{BB962C8B-B14F-4D97-AF65-F5344CB8AC3E}">
        <p14:creationId xmlns:p14="http://schemas.microsoft.com/office/powerpoint/2010/main" val="1193519677"/>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pic>
        <p:nvPicPr>
          <p:cNvPr id="1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3" name="Slide Number Placeholder"/>
          <p:cNvSpPr>
            <a:spLocks noGrp="1"/>
          </p:cNvSpPr>
          <p:nvPr>
            <p:ph type="sldNum" sz="quarter" idx="19"/>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7"/>
          </p:nvPr>
        </p:nvSpPr>
        <p:spPr/>
        <p:txBody>
          <a:bodyPr/>
          <a:lstStyle/>
          <a:p>
            <a:endParaRPr lang="nl-NL" dirty="0"/>
          </a:p>
        </p:txBody>
      </p:sp>
      <p:sp>
        <p:nvSpPr>
          <p:cNvPr id="12" name="Footer Placeholder"/>
          <p:cNvSpPr>
            <a:spLocks noGrp="1"/>
          </p:cNvSpPr>
          <p:nvPr>
            <p:ph type="ftr" sz="quarter" idx="18"/>
          </p:nvPr>
        </p:nvSpPr>
        <p:spPr/>
        <p:txBody>
          <a:bodyPr/>
          <a:lstStyle/>
          <a:p>
            <a:endParaRPr lang="nl-NL" dirty="0"/>
          </a:p>
        </p:txBody>
      </p:sp>
      <p:sp>
        <p:nvSpPr>
          <p:cNvPr id="5" name="Column 2"/>
          <p:cNvSpPr>
            <a:spLocks noGrp="1"/>
          </p:cNvSpPr>
          <p:nvPr>
            <p:ph sz="quarter" idx="14"/>
          </p:nvPr>
        </p:nvSpPr>
        <p:spPr>
          <a:xfrm>
            <a:off x="6348413" y="2295525"/>
            <a:ext cx="4921250" cy="3636964"/>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9" name="Column 1"/>
          <p:cNvSpPr>
            <a:spLocks noGrp="1"/>
          </p:cNvSpPr>
          <p:nvPr>
            <p:ph sz="quarter" idx="13"/>
          </p:nvPr>
        </p:nvSpPr>
        <p:spPr>
          <a:xfrm>
            <a:off x="923925" y="2295525"/>
            <a:ext cx="4919664" cy="3636964"/>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3" name="Title"/>
          <p:cNvSpPr>
            <a:spLocks noGrp="1"/>
          </p:cNvSpPr>
          <p:nvPr>
            <p:ph type="title"/>
          </p:nvPr>
        </p:nvSpPr>
        <p:spPr/>
        <p:txBody>
          <a:bodyPr/>
          <a:lstStyle/>
          <a:p>
            <a:r>
              <a:rPr lang="en-US"/>
              <a:t>Click to edit Master title style</a:t>
            </a:r>
            <a:endParaRPr lang="nl-NL" dirty="0"/>
          </a:p>
        </p:txBody>
      </p:sp>
    </p:spTree>
    <p:extLst>
      <p:ext uri="{BB962C8B-B14F-4D97-AF65-F5344CB8AC3E}">
        <p14:creationId xmlns:p14="http://schemas.microsoft.com/office/powerpoint/2010/main" val="1370280006"/>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pic>
        <p:nvPicPr>
          <p:cNvPr id="11"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10"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5"/>
          </p:nvPr>
        </p:nvSpPr>
        <p:spPr/>
        <p:txBody>
          <a:bodyPr/>
          <a:lstStyle/>
          <a:p>
            <a:endParaRPr lang="nl-NL" dirty="0"/>
          </a:p>
        </p:txBody>
      </p:sp>
      <p:sp>
        <p:nvSpPr>
          <p:cNvPr id="8" name="Footer Placeholder"/>
          <p:cNvSpPr>
            <a:spLocks noGrp="1"/>
          </p:cNvSpPr>
          <p:nvPr>
            <p:ph type="ftr" sz="quarter" idx="16"/>
          </p:nvPr>
        </p:nvSpPr>
        <p:spPr/>
        <p:txBody>
          <a:bodyPr/>
          <a:lstStyle/>
          <a:p>
            <a:endParaRPr lang="nl-NL" dirty="0"/>
          </a:p>
        </p:txBody>
      </p:sp>
      <p:sp>
        <p:nvSpPr>
          <p:cNvPr id="9" name="Column 1"/>
          <p:cNvSpPr>
            <a:spLocks noGrp="1"/>
          </p:cNvSpPr>
          <p:nvPr>
            <p:ph sz="quarter" idx="13"/>
          </p:nvPr>
        </p:nvSpPr>
        <p:spPr>
          <a:xfrm>
            <a:off x="923925" y="1376362"/>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p:cNvSpPr>
            <a:spLocks noGrp="1"/>
          </p:cNvSpPr>
          <p:nvPr>
            <p:ph type="title"/>
          </p:nvPr>
        </p:nvSpPr>
        <p:spPr/>
        <p:txBody>
          <a:bodyPr/>
          <a:lstStyle/>
          <a:p>
            <a:r>
              <a:rPr lang="en-US"/>
              <a:t>Click to edit Master title style</a:t>
            </a:r>
            <a:endParaRPr lang="nl-NL" dirty="0"/>
          </a:p>
        </p:txBody>
      </p:sp>
      <p:sp>
        <p:nvSpPr>
          <p:cNvPr id="12"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en-US"/>
              <a:t>Click icon to add picture</a:t>
            </a:r>
            <a:endParaRPr lang="nl-NL" dirty="0"/>
          </a:p>
        </p:txBody>
      </p:sp>
    </p:spTree>
    <p:extLst>
      <p:ext uri="{BB962C8B-B14F-4D97-AF65-F5344CB8AC3E}">
        <p14:creationId xmlns:p14="http://schemas.microsoft.com/office/powerpoint/2010/main" val="1594876873"/>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1"/>
          </a:xfrm>
          <a:prstGeom prst="rect">
            <a:avLst/>
          </a:prstGeom>
        </p:spPr>
      </p:pic>
      <p:sp>
        <p:nvSpPr>
          <p:cNvPr id="6" name="Slide Number Placeholder"/>
          <p:cNvSpPr>
            <a:spLocks noGrp="1"/>
          </p:cNvSpPr>
          <p:nvPr>
            <p:ph type="sldNum" sz="quarter" idx="12"/>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0"/>
          </p:nvPr>
        </p:nvSpPr>
        <p:spPr/>
        <p:txBody>
          <a:bodyPr/>
          <a:lstStyle/>
          <a:p>
            <a:endParaRPr lang="nl-NL" dirty="0"/>
          </a:p>
        </p:txBody>
      </p:sp>
      <p:sp>
        <p:nvSpPr>
          <p:cNvPr id="5" name="Footer Placeholder"/>
          <p:cNvSpPr>
            <a:spLocks noGrp="1"/>
          </p:cNvSpPr>
          <p:nvPr>
            <p:ph type="ftr" sz="quarter" idx="11"/>
          </p:nvPr>
        </p:nvSpPr>
        <p:spPr/>
        <p:txBody>
          <a:bodyPr/>
          <a:lstStyle/>
          <a:p>
            <a:endParaRPr lang="nl-NL" dirty="0"/>
          </a:p>
        </p:txBody>
      </p:sp>
    </p:spTree>
    <p:extLst>
      <p:ext uri="{BB962C8B-B14F-4D97-AF65-F5344CB8AC3E}">
        <p14:creationId xmlns:p14="http://schemas.microsoft.com/office/powerpoint/2010/main" val="1759813933"/>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1381855295"/>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CDFD8C83-81C1-4276-B7A6-9AAEA0DC8ADB}" type="slidenum">
              <a:rPr lang="nl-NL" smtClean="0"/>
              <a:pPr/>
              <a:t>‹nr.›</a:t>
            </a:fld>
            <a:endParaRPr lang="nl-NL" dirty="0"/>
          </a:p>
        </p:txBody>
      </p:sp>
      <p:sp>
        <p:nvSpPr>
          <p:cNvPr id="10" name="Date Placeholder"/>
          <p:cNvSpPr>
            <a:spLocks noGrp="1"/>
          </p:cNvSpPr>
          <p:nvPr>
            <p:ph type="dt" sz="half" idx="14"/>
          </p:nvPr>
        </p:nvSpPr>
        <p:spPr/>
        <p:txBody>
          <a:bodyPr/>
          <a:lstStyle/>
          <a:p>
            <a:endParaRPr lang="nl-NL" dirty="0"/>
          </a:p>
        </p:txBody>
      </p:sp>
      <p:sp>
        <p:nvSpPr>
          <p:cNvPr id="11" name="Footer Placeholder"/>
          <p:cNvSpPr>
            <a:spLocks noGrp="1"/>
          </p:cNvSpPr>
          <p:nvPr>
            <p:ph type="ftr" sz="quarter" idx="15"/>
          </p:nvPr>
        </p:nvSpPr>
        <p:spPr/>
        <p:txBody>
          <a:bodyPr/>
          <a:lstStyle/>
          <a:p>
            <a:endParaRPr lang="nl-NL" dirty="0"/>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9" name="Content Placeholder"/>
          <p:cNvSpPr>
            <a:spLocks noGrp="1"/>
          </p:cNvSpPr>
          <p:nvPr>
            <p:ph sz="quarter" idx="13"/>
          </p:nvPr>
        </p:nvSpPr>
        <p:spPr>
          <a:xfrm>
            <a:off x="923924" y="1376363"/>
            <a:ext cx="10345739" cy="4554000"/>
          </a:xfrm>
          <a:prstGeom prst="rect">
            <a:avLst/>
          </a:prstGeom>
        </p:spPr>
        <p:txBody>
          <a:bodyPr lIns="93600" rIns="936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51725912"/>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1546124890"/>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450057243"/>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sp>
        <p:nvSpPr>
          <p:cNvPr id="13" name="Slide Number Placeholder"/>
          <p:cNvSpPr>
            <a:spLocks noGrp="1"/>
          </p:cNvSpPr>
          <p:nvPr>
            <p:ph type="sldNum" sz="quarter" idx="16"/>
          </p:nvPr>
        </p:nvSpPr>
        <p:spPr/>
        <p:txBody>
          <a:bodyPr/>
          <a:lstStyle/>
          <a:p>
            <a:fld id="{8020343C-3E03-4DA7-B599-6344F3B10A5B}" type="slidenum">
              <a:rPr lang="en-US" smtClean="0"/>
              <a:t>‹nr.›</a:t>
            </a:fld>
            <a:endParaRPr lang="en-US"/>
          </a:p>
        </p:txBody>
      </p:sp>
      <p:sp>
        <p:nvSpPr>
          <p:cNvPr id="11" name="Date Placeholder"/>
          <p:cNvSpPr>
            <a:spLocks noGrp="1"/>
          </p:cNvSpPr>
          <p:nvPr>
            <p:ph type="dt" sz="half" idx="14"/>
          </p:nvPr>
        </p:nvSpPr>
        <p:spPr/>
        <p:txBody>
          <a:bodyPr/>
          <a:lstStyle/>
          <a:p>
            <a:fld id="{A0893A54-4496-4590-8063-7BFF3CF2997C}" type="datetimeFigureOut">
              <a:rPr lang="en-US" smtClean="0"/>
              <a:t>5/14/2024</a:t>
            </a:fld>
            <a:endParaRPr lang="en-US"/>
          </a:p>
        </p:txBody>
      </p:sp>
      <p:sp>
        <p:nvSpPr>
          <p:cNvPr id="12" name="Footer Placeholder"/>
          <p:cNvSpPr>
            <a:spLocks noGrp="1"/>
          </p:cNvSpPr>
          <p:nvPr>
            <p:ph type="ftr" sz="quarter" idx="15"/>
          </p:nvPr>
        </p:nvSpPr>
        <p:spPr/>
        <p:txBody>
          <a:bodyPr/>
          <a:lstStyle/>
          <a:p>
            <a:endParaRPr lang="en-US"/>
          </a:p>
        </p:txBody>
      </p:sp>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2"/>
          </a:xfrm>
          <a:prstGeom prst="rect">
            <a:avLst/>
          </a:prstGeom>
        </p:spPr>
      </p:pic>
      <p:sp>
        <p:nvSpPr>
          <p:cNvPr id="5"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nl-NL"/>
              <a:t>Klik op het pictogram als u een afbeelding wilt toevoegen</a:t>
            </a:r>
            <a:endParaRPr lang="nl-NL" dirty="0"/>
          </a:p>
        </p:txBody>
      </p:sp>
      <p:sp>
        <p:nvSpPr>
          <p:cNvPr id="2" name="Title"/>
          <p:cNvSpPr>
            <a:spLocks noGrp="1"/>
          </p:cNvSpPr>
          <p:nvPr>
            <p:ph type="title"/>
          </p:nvPr>
        </p:nvSpPr>
        <p:spPr/>
        <p:txBody>
          <a:bodyPr lIns="72000"/>
          <a:lstStyle/>
          <a:p>
            <a:r>
              <a:rPr lang="nl-NL"/>
              <a:t>Klik om stijl te bewerken</a:t>
            </a:r>
            <a:endParaRPr lang="nl-NL" dirty="0"/>
          </a:p>
        </p:txBody>
      </p:sp>
    </p:spTree>
    <p:extLst>
      <p:ext uri="{BB962C8B-B14F-4D97-AF65-F5344CB8AC3E}">
        <p14:creationId xmlns:p14="http://schemas.microsoft.com/office/powerpoint/2010/main" val="163017185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13" name="Slide Number Placeholder"/>
          <p:cNvSpPr>
            <a:spLocks noGrp="1"/>
          </p:cNvSpPr>
          <p:nvPr>
            <p:ph type="sldNum" sz="quarter" idx="16"/>
          </p:nvPr>
        </p:nvSpPr>
        <p:spPr/>
        <p:txBody>
          <a:bodyPr/>
          <a:lstStyle/>
          <a:p>
            <a:fld id="{CDFD8C83-81C1-4276-B7A6-9AAEA0DC8ADB}" type="slidenum">
              <a:rPr lang="nl-NL" smtClean="0"/>
              <a:pPr/>
              <a:t>‹nr.›</a:t>
            </a:fld>
            <a:endParaRPr lang="nl-NL"/>
          </a:p>
        </p:txBody>
      </p:sp>
      <p:sp>
        <p:nvSpPr>
          <p:cNvPr id="11" name="Date Placeholder"/>
          <p:cNvSpPr>
            <a:spLocks noGrp="1"/>
          </p:cNvSpPr>
          <p:nvPr>
            <p:ph type="dt" sz="half" idx="14"/>
          </p:nvPr>
        </p:nvSpPr>
        <p:spPr/>
        <p:txBody>
          <a:bodyPr/>
          <a:lstStyle/>
          <a:p>
            <a:endParaRPr lang="nl-NL" dirty="0"/>
          </a:p>
        </p:txBody>
      </p:sp>
      <p:sp>
        <p:nvSpPr>
          <p:cNvPr id="12" name="Footer Placeholder"/>
          <p:cNvSpPr>
            <a:spLocks noGrp="1"/>
          </p:cNvSpPr>
          <p:nvPr>
            <p:ph type="ftr" sz="quarter" idx="15"/>
          </p:nvPr>
        </p:nvSpPr>
        <p:spPr/>
        <p:txBody>
          <a:bodyPr/>
          <a:lstStyle/>
          <a:p>
            <a:endParaRPr lang="nl-NL" dirty="0"/>
          </a:p>
        </p:txBody>
      </p:sp>
      <p:sp>
        <p:nvSpPr>
          <p:cNvPr id="2" name="Title"/>
          <p:cNvSpPr>
            <a:spLocks noGrp="1"/>
          </p:cNvSpPr>
          <p:nvPr>
            <p:ph type="title"/>
          </p:nvPr>
        </p:nvSpPr>
        <p:spPr/>
        <p:txBody>
          <a:bodyPr lIns="72000"/>
          <a:lstStyle/>
          <a:p>
            <a:r>
              <a:rPr lang="en-US"/>
              <a:t>Click to edit Master title style</a:t>
            </a:r>
            <a:endParaRPr lang="nl-NL" dirty="0"/>
          </a:p>
        </p:txBody>
      </p:sp>
      <p:sp>
        <p:nvSpPr>
          <p:cNvPr id="9"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en-US"/>
              <a:t>Click icon to add picture</a:t>
            </a:r>
            <a:endParaRPr lang="nl-NL" dirty="0"/>
          </a:p>
        </p:txBody>
      </p:sp>
    </p:spTree>
    <p:extLst>
      <p:ext uri="{BB962C8B-B14F-4D97-AF65-F5344CB8AC3E}">
        <p14:creationId xmlns:p14="http://schemas.microsoft.com/office/powerpoint/2010/main" val="2416167344"/>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pic>
        <p:nvPicPr>
          <p:cNvPr id="11"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7"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5"/>
          </p:nvPr>
        </p:nvSpPr>
        <p:spPr/>
        <p:txBody>
          <a:bodyPr/>
          <a:lstStyle/>
          <a:p>
            <a:endParaRPr lang="nl-NL" dirty="0"/>
          </a:p>
        </p:txBody>
      </p:sp>
      <p:sp>
        <p:nvSpPr>
          <p:cNvPr id="6" name="Footer Placeholder"/>
          <p:cNvSpPr>
            <a:spLocks noGrp="1"/>
          </p:cNvSpPr>
          <p:nvPr>
            <p:ph type="ftr" sz="quarter" idx="16"/>
          </p:nvPr>
        </p:nvSpPr>
        <p:spPr/>
        <p:txBody>
          <a:bodyPr/>
          <a:lstStyle/>
          <a:p>
            <a:endParaRPr lang="nl-NL" dirty="0"/>
          </a:p>
        </p:txBody>
      </p:sp>
      <p:sp>
        <p:nvSpPr>
          <p:cNvPr id="5" name="Column 2"/>
          <p:cNvSpPr>
            <a:spLocks noGrp="1"/>
          </p:cNvSpPr>
          <p:nvPr>
            <p:ph sz="quarter" idx="14"/>
          </p:nvPr>
        </p:nvSpPr>
        <p:spPr>
          <a:xfrm>
            <a:off x="6348413" y="1376363"/>
            <a:ext cx="4921250"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9" name="Column 1"/>
          <p:cNvSpPr>
            <a:spLocks noGrp="1"/>
          </p:cNvSpPr>
          <p:nvPr>
            <p:ph sz="quarter" idx="13"/>
          </p:nvPr>
        </p:nvSpPr>
        <p:spPr>
          <a:xfrm>
            <a:off x="923925"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Title"/>
          <p:cNvSpPr>
            <a:spLocks noGrp="1"/>
          </p:cNvSpPr>
          <p:nvPr>
            <p:ph type="title"/>
          </p:nvPr>
        </p:nvSpPr>
        <p:spPr/>
        <p:txBody>
          <a:bodyPr lIns="72000" rIns="72000"/>
          <a:lstStyle/>
          <a:p>
            <a:r>
              <a:rPr lang="en-US"/>
              <a:t>Click to edit Master title style</a:t>
            </a:r>
            <a:endParaRPr lang="nl-NL" dirty="0"/>
          </a:p>
        </p:txBody>
      </p:sp>
    </p:spTree>
    <p:extLst>
      <p:ext uri="{BB962C8B-B14F-4D97-AF65-F5344CB8AC3E}">
        <p14:creationId xmlns:p14="http://schemas.microsoft.com/office/powerpoint/2010/main" val="3721221927"/>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pic>
        <p:nvPicPr>
          <p:cNvPr id="15"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13" name="Slide Number Placeholder"/>
          <p:cNvSpPr>
            <a:spLocks noGrp="1"/>
          </p:cNvSpPr>
          <p:nvPr>
            <p:ph type="sldNum" sz="quarter" idx="19"/>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7"/>
          </p:nvPr>
        </p:nvSpPr>
        <p:spPr/>
        <p:txBody>
          <a:bodyPr/>
          <a:lstStyle/>
          <a:p>
            <a:endParaRPr lang="nl-NL" dirty="0"/>
          </a:p>
        </p:txBody>
      </p:sp>
      <p:sp>
        <p:nvSpPr>
          <p:cNvPr id="12" name="Footer Placeholder"/>
          <p:cNvSpPr>
            <a:spLocks noGrp="1"/>
          </p:cNvSpPr>
          <p:nvPr>
            <p:ph type="ftr" sz="quarter" idx="18"/>
          </p:nvPr>
        </p:nvSpPr>
        <p:spPr/>
        <p:txBody>
          <a:bodyPr/>
          <a:lstStyle/>
          <a:p>
            <a:endParaRPr lang="nl-NL" dirty="0"/>
          </a:p>
        </p:txBody>
      </p:sp>
      <p:sp>
        <p:nvSpPr>
          <p:cNvPr id="5" name="Column 2"/>
          <p:cNvSpPr>
            <a:spLocks noGrp="1"/>
          </p:cNvSpPr>
          <p:nvPr>
            <p:ph sz="quarter" idx="14"/>
          </p:nvPr>
        </p:nvSpPr>
        <p:spPr>
          <a:xfrm>
            <a:off x="6348413" y="2295525"/>
            <a:ext cx="4921250" cy="3636964"/>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9" name="Column 1"/>
          <p:cNvSpPr>
            <a:spLocks noGrp="1"/>
          </p:cNvSpPr>
          <p:nvPr>
            <p:ph sz="quarter" idx="13"/>
          </p:nvPr>
        </p:nvSpPr>
        <p:spPr>
          <a:xfrm>
            <a:off x="923925" y="2295525"/>
            <a:ext cx="4919664" cy="3636964"/>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3" name="Title"/>
          <p:cNvSpPr>
            <a:spLocks noGrp="1"/>
          </p:cNvSpPr>
          <p:nvPr>
            <p:ph type="title"/>
          </p:nvPr>
        </p:nvSpPr>
        <p:spPr/>
        <p:txBody>
          <a:bodyPr/>
          <a:lstStyle/>
          <a:p>
            <a:r>
              <a:rPr lang="en-US"/>
              <a:t>Click to edit Master title style</a:t>
            </a:r>
            <a:endParaRPr lang="nl-NL" dirty="0"/>
          </a:p>
        </p:txBody>
      </p:sp>
    </p:spTree>
    <p:extLst>
      <p:ext uri="{BB962C8B-B14F-4D97-AF65-F5344CB8AC3E}">
        <p14:creationId xmlns:p14="http://schemas.microsoft.com/office/powerpoint/2010/main" val="1075912877"/>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pic>
        <p:nvPicPr>
          <p:cNvPr id="12"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
        <p:nvSpPr>
          <p:cNvPr id="10"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5"/>
          </p:nvPr>
        </p:nvSpPr>
        <p:spPr/>
        <p:txBody>
          <a:bodyPr/>
          <a:lstStyle/>
          <a:p>
            <a:endParaRPr lang="nl-NL" dirty="0"/>
          </a:p>
        </p:txBody>
      </p:sp>
      <p:sp>
        <p:nvSpPr>
          <p:cNvPr id="8" name="Footer Placeholder"/>
          <p:cNvSpPr>
            <a:spLocks noGrp="1"/>
          </p:cNvSpPr>
          <p:nvPr>
            <p:ph type="ftr" sz="quarter" idx="16"/>
          </p:nvPr>
        </p:nvSpPr>
        <p:spPr/>
        <p:txBody>
          <a:bodyPr/>
          <a:lstStyle/>
          <a:p>
            <a:endParaRPr lang="nl-NL" dirty="0"/>
          </a:p>
        </p:txBody>
      </p:sp>
      <p:sp>
        <p:nvSpPr>
          <p:cNvPr id="9" name="Column 1"/>
          <p:cNvSpPr>
            <a:spLocks noGrp="1"/>
          </p:cNvSpPr>
          <p:nvPr>
            <p:ph sz="quarter" idx="13"/>
          </p:nvPr>
        </p:nvSpPr>
        <p:spPr>
          <a:xfrm>
            <a:off x="923925"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p:cNvSpPr>
            <a:spLocks noGrp="1"/>
          </p:cNvSpPr>
          <p:nvPr>
            <p:ph type="title"/>
          </p:nvPr>
        </p:nvSpPr>
        <p:spPr/>
        <p:txBody>
          <a:bodyPr/>
          <a:lstStyle/>
          <a:p>
            <a:r>
              <a:rPr lang="en-US"/>
              <a:t>Click to edit Master title style</a:t>
            </a:r>
            <a:endParaRPr lang="nl-NL" dirty="0"/>
          </a:p>
        </p:txBody>
      </p:sp>
      <p:sp>
        <p:nvSpPr>
          <p:cNvPr id="11"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en-US"/>
              <a:t>Click icon to add picture</a:t>
            </a:r>
            <a:endParaRPr lang="nl-NL" dirty="0"/>
          </a:p>
        </p:txBody>
      </p:sp>
    </p:spTree>
    <p:extLst>
      <p:ext uri="{BB962C8B-B14F-4D97-AF65-F5344CB8AC3E}">
        <p14:creationId xmlns:p14="http://schemas.microsoft.com/office/powerpoint/2010/main" val="2447749393"/>
      </p:ext>
    </p:extLst>
  </p:cSld>
  <p:clrMapOvr>
    <a:masterClrMapping/>
  </p:clrMapOvr>
  <p:extLst>
    <p:ext uri="{DCECCB84-F9BA-43D5-87BE-67443E8EF086}">
      <p15:sldGuideLst xmlns:p15="http://schemas.microsoft.com/office/powerpoint/2012/main"/>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6" name="Slide Number Placeholder"/>
          <p:cNvSpPr>
            <a:spLocks noGrp="1"/>
          </p:cNvSpPr>
          <p:nvPr>
            <p:ph type="sldNum" sz="quarter" idx="12"/>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0"/>
          </p:nvPr>
        </p:nvSpPr>
        <p:spPr/>
        <p:txBody>
          <a:bodyPr/>
          <a:lstStyle/>
          <a:p>
            <a:endParaRPr lang="nl-NL" dirty="0"/>
          </a:p>
        </p:txBody>
      </p:sp>
      <p:sp>
        <p:nvSpPr>
          <p:cNvPr id="5" name="Footer Placeholder"/>
          <p:cNvSpPr>
            <a:spLocks noGrp="1"/>
          </p:cNvSpPr>
          <p:nvPr>
            <p:ph type="ftr" sz="quarter" idx="11"/>
          </p:nvPr>
        </p:nvSpPr>
        <p:spPr/>
        <p:txBody>
          <a:bodyPr/>
          <a:lstStyle/>
          <a:p>
            <a:endParaRPr lang="nl-NL" dirty="0"/>
          </a:p>
        </p:txBody>
      </p:sp>
      <p:pic>
        <p:nvPicPr>
          <p:cNvPr id="7"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1"/>
          </a:xfrm>
          <a:prstGeom prst="rect">
            <a:avLst/>
          </a:prstGeom>
        </p:spPr>
      </p:pic>
    </p:spTree>
    <p:extLst>
      <p:ext uri="{BB962C8B-B14F-4D97-AF65-F5344CB8AC3E}">
        <p14:creationId xmlns:p14="http://schemas.microsoft.com/office/powerpoint/2010/main" val="644253250"/>
      </p:ext>
    </p:extLst>
  </p:cSld>
  <p:clrMapOvr>
    <a:masterClrMapping/>
  </p:clrMapOvr>
  <p:extLst>
    <p:ext uri="{DCECCB84-F9BA-43D5-87BE-67443E8EF086}">
      <p15:sldGuideLst xmlns:p15="http://schemas.microsoft.com/office/powerpoint/2012/main"/>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4" y="1376363"/>
            <a:ext cx="5489574" cy="1544638"/>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3992693315"/>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12" name="Slide Number Placeholder"/>
          <p:cNvSpPr>
            <a:spLocks noGrp="1"/>
          </p:cNvSpPr>
          <p:nvPr>
            <p:ph type="sldNum" sz="quarter" idx="16"/>
          </p:nvPr>
        </p:nvSpPr>
        <p:spPr/>
        <p:txBody>
          <a:bodyPr/>
          <a:lstStyle/>
          <a:p>
            <a:fld id="{CDFD8C83-81C1-4276-B7A6-9AAEA0DC8ADB}" type="slidenum">
              <a:rPr lang="nl-NL" smtClean="0"/>
              <a:pPr/>
              <a:t>‹nr.›</a:t>
            </a:fld>
            <a:endParaRPr lang="nl-NL" dirty="0"/>
          </a:p>
        </p:txBody>
      </p:sp>
      <p:sp>
        <p:nvSpPr>
          <p:cNvPr id="10" name="Date Placeholder"/>
          <p:cNvSpPr>
            <a:spLocks noGrp="1"/>
          </p:cNvSpPr>
          <p:nvPr>
            <p:ph type="dt" sz="half" idx="14"/>
          </p:nvPr>
        </p:nvSpPr>
        <p:spPr/>
        <p:txBody>
          <a:bodyPr/>
          <a:lstStyle/>
          <a:p>
            <a:endParaRPr lang="nl-NL" dirty="0"/>
          </a:p>
        </p:txBody>
      </p:sp>
      <p:sp>
        <p:nvSpPr>
          <p:cNvPr id="11" name="Footer Placeholder"/>
          <p:cNvSpPr>
            <a:spLocks noGrp="1"/>
          </p:cNvSpPr>
          <p:nvPr>
            <p:ph type="ftr" sz="quarter" idx="15"/>
          </p:nvPr>
        </p:nvSpPr>
        <p:spPr/>
        <p:txBody>
          <a:bodyPr/>
          <a:lstStyle/>
          <a:p>
            <a:endParaRPr lang="nl-NL" dirty="0"/>
          </a:p>
        </p:txBody>
      </p:sp>
      <p:pic>
        <p:nvPicPr>
          <p:cNvPr id="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0"/>
          </a:xfrm>
          <a:prstGeom prst="rect">
            <a:avLst/>
          </a:prstGeom>
        </p:spPr>
      </p:pic>
      <p:sp>
        <p:nvSpPr>
          <p:cNvPr id="9" name="Content Placeholder"/>
          <p:cNvSpPr>
            <a:spLocks noGrp="1"/>
          </p:cNvSpPr>
          <p:nvPr>
            <p:ph sz="quarter" idx="13"/>
          </p:nvPr>
        </p:nvSpPr>
        <p:spPr>
          <a:xfrm>
            <a:off x="923924" y="1376363"/>
            <a:ext cx="10345739" cy="4554000"/>
          </a:xfrm>
          <a:prstGeom prst="rect">
            <a:avLst/>
          </a:prstGeom>
        </p:spPr>
        <p:txBody>
          <a:bodyPr lIns="93600" rIns="93600"/>
          <a:lstStyle>
            <a:lvl1pPr>
              <a:buClr>
                <a:schemeClr val="tx2"/>
              </a:buClr>
              <a:defRPr/>
            </a:lvl1pPr>
            <a:lvl2pPr>
              <a:buClr>
                <a:schemeClr val="tx2"/>
              </a:buClr>
              <a:defRPr/>
            </a:lvl2pPr>
            <a:lvl3pPr>
              <a:buClr>
                <a:schemeClr val="tx2"/>
              </a:buClr>
              <a:defRPr/>
            </a:lvl3pPr>
            <a:lvl4pPr>
              <a:buClr>
                <a:schemeClr val="tx2"/>
              </a:buClr>
              <a:defRPr sz="1600"/>
            </a:lvl4pPr>
            <a:lvl5pPr>
              <a:buClr>
                <a:schemeClr val="tx2"/>
              </a:buCl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47309936"/>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al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Bann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3525" y="1376363"/>
            <a:ext cx="6848475" cy="1828800"/>
          </a:xfrm>
          <a:prstGeom prst="rect">
            <a:avLst/>
          </a:prstGeom>
        </p:spPr>
      </p:pic>
      <p:sp>
        <p:nvSpPr>
          <p:cNvPr id="3" name="Subtitle"/>
          <p:cNvSpPr>
            <a:spLocks noGrp="1"/>
          </p:cNvSpPr>
          <p:nvPr>
            <p:ph type="subTitle" idx="1"/>
          </p:nvPr>
        </p:nvSpPr>
        <p:spPr>
          <a:xfrm>
            <a:off x="6240464" y="2921000"/>
            <a:ext cx="5489574" cy="284163"/>
          </a:xfrm>
          <a:prstGeom prst="rect">
            <a:avLst/>
          </a:prstGeom>
          <a:noFill/>
          <a:ln w="9525">
            <a:noFill/>
            <a:miter lim="800000"/>
            <a:headEnd/>
            <a:tailEnd/>
          </a:ln>
        </p:spPr>
        <p:txBody>
          <a:bodyPr vert="horz" wrap="square" lIns="93600" tIns="0" rIns="93600" bIns="0" numCol="1" anchor="t" anchorCtr="0" compatLnSpc="1">
            <a:prstTxWarp prst="textNoShape">
              <a:avLst/>
            </a:prstTxWarp>
            <a:noAutofit/>
          </a:bodyPr>
          <a:lstStyle>
            <a:lvl1pPr marL="0" indent="0" algn="l">
              <a:buNone/>
              <a:defRPr lang="en-US" sz="1400" kern="1200" dirty="0">
                <a:solidFill>
                  <a:schemeClr val="bg1"/>
                </a:solidFill>
                <a:latin typeface="Arial" pitchFamily="34" charset="0"/>
                <a:ea typeface="ヒラギノ角ゴ Pro W3" pitchFamily="-109" charset="-128"/>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marL="257175" lvl="0" indent="-257175" algn="l" defTabSz="342900" rtl="0" eaLnBrk="1" fontAlgn="base" hangingPunct="1">
              <a:spcBef>
                <a:spcPct val="20000"/>
              </a:spcBef>
              <a:spcAft>
                <a:spcPct val="0"/>
              </a:spcAft>
              <a:buFontTx/>
              <a:buNone/>
            </a:pPr>
            <a:r>
              <a:rPr lang="en-US"/>
              <a:t>Click to edit Master subtitle style</a:t>
            </a:r>
            <a:endParaRPr lang="en-US" dirty="0"/>
          </a:p>
        </p:txBody>
      </p:sp>
      <p:sp>
        <p:nvSpPr>
          <p:cNvPr id="2" name="Title"/>
          <p:cNvSpPr>
            <a:spLocks noGrp="1"/>
          </p:cNvSpPr>
          <p:nvPr>
            <p:ph type="ctrTitle"/>
          </p:nvPr>
        </p:nvSpPr>
        <p:spPr>
          <a:xfrm>
            <a:off x="6240463" y="1376363"/>
            <a:ext cx="5489575" cy="1544637"/>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600" kern="1200" dirty="0">
                <a:solidFill>
                  <a:schemeClr val="bg1"/>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pic>
        <p:nvPicPr>
          <p:cNvPr id="8" name="Sloga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6244" y="6023769"/>
            <a:ext cx="1576388" cy="776287"/>
          </a:xfrm>
          <a:prstGeom prst="rect">
            <a:avLst/>
          </a:prstGeom>
        </p:spPr>
      </p:pic>
    </p:spTree>
    <p:extLst>
      <p:ext uri="{BB962C8B-B14F-4D97-AF65-F5344CB8AC3E}">
        <p14:creationId xmlns:p14="http://schemas.microsoft.com/office/powerpoint/2010/main" val="3291954561"/>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Chapt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6264275" y="1410511"/>
            <a:ext cx="5465763" cy="1510489"/>
          </a:xfrm>
          <a:noFill/>
          <a:ln w="9525">
            <a:noFill/>
            <a:miter lim="800000"/>
            <a:headEnd/>
            <a:tailEnd/>
          </a:ln>
        </p:spPr>
        <p:txBody>
          <a:bodyPr vert="horz" wrap="square" lIns="72000" tIns="0" rIns="72000" bIns="0" numCol="1" anchor="ctr" anchorCtr="0" compatLnSpc="1">
            <a:prstTxWarp prst="textNoShape">
              <a:avLst/>
            </a:prstTxWarp>
            <a:normAutofit/>
          </a:bodyPr>
          <a:lstStyle>
            <a:lvl1pPr algn="l" defTabSz="342900" rtl="0" eaLnBrk="1" fontAlgn="base" hangingPunct="1">
              <a:spcBef>
                <a:spcPct val="0"/>
              </a:spcBef>
              <a:spcAft>
                <a:spcPct val="0"/>
              </a:spcAft>
              <a:defRPr lang="en-US" sz="3200" kern="1200" dirty="0">
                <a:solidFill>
                  <a:schemeClr val="tx2"/>
                </a:solidFill>
                <a:latin typeface="Arial" pitchFamily="34" charset="0"/>
                <a:ea typeface="ヒラギノ角ゴ Pro W3" pitchFamily="-109" charset="-128"/>
                <a:cs typeface="Arial"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05360587"/>
      </p:ext>
    </p:extLst>
  </p:cSld>
  <p:clrMapOvr>
    <a:masterClrMapping/>
  </p:clrMapOvr>
  <p:extLst>
    <p:ext uri="{DCECCB84-F9BA-43D5-87BE-67443E8EF086}">
      <p15:sldGuideLst xmlns:p15="http://schemas.microsoft.com/office/powerpoint/2012/main">
        <p15:guide id="1" orient="horz" pos="1444">
          <p15:clr>
            <a:srgbClr val="FBAE40"/>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Picture">
    <p:spTree>
      <p:nvGrpSpPr>
        <p:cNvPr id="1" name=""/>
        <p:cNvGrpSpPr/>
        <p:nvPr/>
      </p:nvGrpSpPr>
      <p:grpSpPr>
        <a:xfrm>
          <a:off x="0" y="0"/>
          <a:ext cx="0" cy="0"/>
          <a:chOff x="0" y="0"/>
          <a:chExt cx="0" cy="0"/>
        </a:xfrm>
      </p:grpSpPr>
      <p:pic>
        <p:nvPicPr>
          <p:cNvPr id="9"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0"/>
          </a:xfrm>
          <a:prstGeom prst="rect">
            <a:avLst/>
          </a:prstGeom>
        </p:spPr>
      </p:pic>
      <p:sp>
        <p:nvSpPr>
          <p:cNvPr id="13" name="Slide Number Placeholder"/>
          <p:cNvSpPr>
            <a:spLocks noGrp="1"/>
          </p:cNvSpPr>
          <p:nvPr>
            <p:ph type="sldNum" sz="quarter" idx="16"/>
          </p:nvPr>
        </p:nvSpPr>
        <p:spPr/>
        <p:txBody>
          <a:bodyPr/>
          <a:lstStyle/>
          <a:p>
            <a:fld id="{CDFD8C83-81C1-4276-B7A6-9AAEA0DC8ADB}" type="slidenum">
              <a:rPr lang="nl-NL" smtClean="0"/>
              <a:pPr/>
              <a:t>‹nr.›</a:t>
            </a:fld>
            <a:endParaRPr lang="nl-NL"/>
          </a:p>
        </p:txBody>
      </p:sp>
      <p:sp>
        <p:nvSpPr>
          <p:cNvPr id="11" name="Date Placeholder"/>
          <p:cNvSpPr>
            <a:spLocks noGrp="1"/>
          </p:cNvSpPr>
          <p:nvPr>
            <p:ph type="dt" sz="half" idx="14"/>
          </p:nvPr>
        </p:nvSpPr>
        <p:spPr/>
        <p:txBody>
          <a:bodyPr/>
          <a:lstStyle/>
          <a:p>
            <a:endParaRPr lang="nl-NL" dirty="0"/>
          </a:p>
        </p:txBody>
      </p:sp>
      <p:sp>
        <p:nvSpPr>
          <p:cNvPr id="12" name="Footer Placeholder"/>
          <p:cNvSpPr>
            <a:spLocks noGrp="1"/>
          </p:cNvSpPr>
          <p:nvPr>
            <p:ph type="ftr" sz="quarter" idx="15"/>
          </p:nvPr>
        </p:nvSpPr>
        <p:spPr/>
        <p:txBody>
          <a:bodyPr/>
          <a:lstStyle/>
          <a:p>
            <a:endParaRPr lang="nl-NL" dirty="0"/>
          </a:p>
        </p:txBody>
      </p:sp>
      <p:sp>
        <p:nvSpPr>
          <p:cNvPr id="2" name="Title"/>
          <p:cNvSpPr>
            <a:spLocks noGrp="1"/>
          </p:cNvSpPr>
          <p:nvPr>
            <p:ph type="title"/>
          </p:nvPr>
        </p:nvSpPr>
        <p:spPr/>
        <p:txBody>
          <a:bodyPr lIns="72000"/>
          <a:lstStyle/>
          <a:p>
            <a:r>
              <a:rPr lang="en-US"/>
              <a:t>Click to edit Master title style</a:t>
            </a:r>
            <a:endParaRPr lang="nl-NL" dirty="0"/>
          </a:p>
        </p:txBody>
      </p:sp>
      <p:sp>
        <p:nvSpPr>
          <p:cNvPr id="8" name="Picture Placeholder"/>
          <p:cNvSpPr>
            <a:spLocks noGrp="1"/>
          </p:cNvSpPr>
          <p:nvPr>
            <p:ph type="pic" sz="quarter" idx="17"/>
          </p:nvPr>
        </p:nvSpPr>
        <p:spPr>
          <a:xfrm>
            <a:off x="-8708" y="0"/>
            <a:ext cx="12200708" cy="5931928"/>
          </a:xfrm>
          <a:custGeom>
            <a:avLst/>
            <a:gdLst>
              <a:gd name="connsiteX0" fmla="*/ 0 w 12192000"/>
              <a:gd name="connsiteY0" fmla="*/ 0 h 5029200"/>
              <a:gd name="connsiteX1" fmla="*/ 12192000 w 12192000"/>
              <a:gd name="connsiteY1" fmla="*/ 0 h 5029200"/>
              <a:gd name="connsiteX2" fmla="*/ 12192000 w 12192000"/>
              <a:gd name="connsiteY2" fmla="*/ 5029200 h 5029200"/>
              <a:gd name="connsiteX3" fmla="*/ 0 w 12192000"/>
              <a:gd name="connsiteY3" fmla="*/ 5029200 h 5029200"/>
              <a:gd name="connsiteX4" fmla="*/ 0 w 12192000"/>
              <a:gd name="connsiteY4" fmla="*/ 0 h 5029200"/>
              <a:gd name="connsiteX0" fmla="*/ 0 w 12192000"/>
              <a:gd name="connsiteY0" fmla="*/ 2666 h 5031866"/>
              <a:gd name="connsiteX1" fmla="*/ 919732 w 12192000"/>
              <a:gd name="connsiteY1" fmla="*/ 0 h 5031866"/>
              <a:gd name="connsiteX2" fmla="*/ 12192000 w 12192000"/>
              <a:gd name="connsiteY2" fmla="*/ 2666 h 5031866"/>
              <a:gd name="connsiteX3" fmla="*/ 12192000 w 12192000"/>
              <a:gd name="connsiteY3" fmla="*/ 5031866 h 5031866"/>
              <a:gd name="connsiteX4" fmla="*/ 0 w 12192000"/>
              <a:gd name="connsiteY4" fmla="*/ 5031866 h 5031866"/>
              <a:gd name="connsiteX5" fmla="*/ 0 w 12192000"/>
              <a:gd name="connsiteY5" fmla="*/ 2666 h 5031866"/>
              <a:gd name="connsiteX0" fmla="*/ 0 w 12192000"/>
              <a:gd name="connsiteY0" fmla="*/ 2666 h 5031866"/>
              <a:gd name="connsiteX1" fmla="*/ 463865 w 12192000"/>
              <a:gd name="connsiteY1" fmla="*/ 2666 h 5031866"/>
              <a:gd name="connsiteX2" fmla="*/ 919732 w 12192000"/>
              <a:gd name="connsiteY2" fmla="*/ 0 h 5031866"/>
              <a:gd name="connsiteX3" fmla="*/ 12192000 w 12192000"/>
              <a:gd name="connsiteY3" fmla="*/ 2666 h 5031866"/>
              <a:gd name="connsiteX4" fmla="*/ 12192000 w 12192000"/>
              <a:gd name="connsiteY4" fmla="*/ 5031866 h 5031866"/>
              <a:gd name="connsiteX5" fmla="*/ 0 w 12192000"/>
              <a:gd name="connsiteY5" fmla="*/ 5031866 h 5031866"/>
              <a:gd name="connsiteX6" fmla="*/ 0 w 12192000"/>
              <a:gd name="connsiteY6" fmla="*/ 2666 h 5031866"/>
              <a:gd name="connsiteX0" fmla="*/ 0 w 12192000"/>
              <a:gd name="connsiteY0" fmla="*/ 0 h 5946266"/>
              <a:gd name="connsiteX1" fmla="*/ 463865 w 12192000"/>
              <a:gd name="connsiteY1" fmla="*/ 917066 h 5946266"/>
              <a:gd name="connsiteX2" fmla="*/ 919732 w 12192000"/>
              <a:gd name="connsiteY2" fmla="*/ 914400 h 5946266"/>
              <a:gd name="connsiteX3" fmla="*/ 12192000 w 12192000"/>
              <a:gd name="connsiteY3" fmla="*/ 917066 h 5946266"/>
              <a:gd name="connsiteX4" fmla="*/ 12192000 w 12192000"/>
              <a:gd name="connsiteY4" fmla="*/ 5946266 h 5946266"/>
              <a:gd name="connsiteX5" fmla="*/ 0 w 12192000"/>
              <a:gd name="connsiteY5" fmla="*/ 5946266 h 5946266"/>
              <a:gd name="connsiteX6" fmla="*/ 0 w 12192000"/>
              <a:gd name="connsiteY6" fmla="*/ 0 h 5946266"/>
              <a:gd name="connsiteX0" fmla="*/ 0 w 12192000"/>
              <a:gd name="connsiteY0" fmla="*/ 0 h 5946266"/>
              <a:gd name="connsiteX1" fmla="*/ 205273 w 12192000"/>
              <a:gd name="connsiteY1" fmla="*/ 407881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917066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5 w 12192000"/>
              <a:gd name="connsiteY2" fmla="*/ 463865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68021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55552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72177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59708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59708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8021 w 12192000"/>
              <a:gd name="connsiteY2" fmla="*/ 447239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192000"/>
              <a:gd name="connsiteY0" fmla="*/ 0 h 5946266"/>
              <a:gd name="connsiteX1" fmla="*/ 463864 w 12192000"/>
              <a:gd name="connsiteY1" fmla="*/ 0 h 5946266"/>
              <a:gd name="connsiteX2" fmla="*/ 463864 w 12192000"/>
              <a:gd name="connsiteY2" fmla="*/ 443083 h 5946266"/>
              <a:gd name="connsiteX3" fmla="*/ 919732 w 12192000"/>
              <a:gd name="connsiteY3" fmla="*/ 914400 h 5946266"/>
              <a:gd name="connsiteX4" fmla="*/ 12192000 w 12192000"/>
              <a:gd name="connsiteY4" fmla="*/ 917066 h 5946266"/>
              <a:gd name="connsiteX5" fmla="*/ 12192000 w 12192000"/>
              <a:gd name="connsiteY5" fmla="*/ 5946266 h 5946266"/>
              <a:gd name="connsiteX6" fmla="*/ 0 w 12192000"/>
              <a:gd name="connsiteY6" fmla="*/ 5946266 h 5946266"/>
              <a:gd name="connsiteX7" fmla="*/ 0 w 12192000"/>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21223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0004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9732 w 12208626"/>
              <a:gd name="connsiteY3" fmla="*/ 914400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12911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6266"/>
              <a:gd name="connsiteX1" fmla="*/ 463864 w 12208626"/>
              <a:gd name="connsiteY1" fmla="*/ 0 h 5946266"/>
              <a:gd name="connsiteX2" fmla="*/ 463864 w 12208626"/>
              <a:gd name="connsiteY2" fmla="*/ 443083 h 5946266"/>
              <a:gd name="connsiteX3" fmla="*/ 916653 w 12208626"/>
              <a:gd name="connsiteY3" fmla="*/ 908243 h 5946266"/>
              <a:gd name="connsiteX4" fmla="*/ 12208626 w 12208626"/>
              <a:gd name="connsiteY4" fmla="*/ 909832 h 5946266"/>
              <a:gd name="connsiteX5" fmla="*/ 12192000 w 12208626"/>
              <a:gd name="connsiteY5" fmla="*/ 5946266 h 5946266"/>
              <a:gd name="connsiteX6" fmla="*/ 0 w 12208626"/>
              <a:gd name="connsiteY6" fmla="*/ 5946266 h 5946266"/>
              <a:gd name="connsiteX7" fmla="*/ 0 w 12208626"/>
              <a:gd name="connsiteY7" fmla="*/ 0 h 5946266"/>
              <a:gd name="connsiteX0" fmla="*/ 0 w 12208626"/>
              <a:gd name="connsiteY0" fmla="*/ 0 h 5949345"/>
              <a:gd name="connsiteX1" fmla="*/ 463864 w 12208626"/>
              <a:gd name="connsiteY1" fmla="*/ 0 h 5949345"/>
              <a:gd name="connsiteX2" fmla="*/ 463864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3864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3083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16653 w 12208626"/>
              <a:gd name="connsiteY3" fmla="*/ 908243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9832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70021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70022 w 12208626"/>
              <a:gd name="connsiteY2" fmla="*/ 449241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67637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2868 w 12208626"/>
              <a:gd name="connsiteY2" fmla="*/ 456385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22810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0 w 12208626"/>
              <a:gd name="connsiteY0" fmla="*/ 0 h 5949345"/>
              <a:gd name="connsiteX1" fmla="*/ 458099 w 12208626"/>
              <a:gd name="connsiteY1" fmla="*/ 0 h 5949345"/>
              <a:gd name="connsiteX2" fmla="*/ 460484 w 12208626"/>
              <a:gd name="connsiteY2" fmla="*/ 454004 h 5949345"/>
              <a:gd name="connsiteX3" fmla="*/ 915656 w 12208626"/>
              <a:gd name="connsiteY3" fmla="*/ 905164 h 5949345"/>
              <a:gd name="connsiteX4" fmla="*/ 12208626 w 12208626"/>
              <a:gd name="connsiteY4" fmla="*/ 903675 h 5949345"/>
              <a:gd name="connsiteX5" fmla="*/ 12207394 w 12208626"/>
              <a:gd name="connsiteY5" fmla="*/ 5949345 h 5949345"/>
              <a:gd name="connsiteX6" fmla="*/ 0 w 12208626"/>
              <a:gd name="connsiteY6" fmla="*/ 5946266 h 5949345"/>
              <a:gd name="connsiteX7" fmla="*/ 0 w 12208626"/>
              <a:gd name="connsiteY7" fmla="*/ 0 h 5949345"/>
              <a:gd name="connsiteX0" fmla="*/ 8720 w 12217346"/>
              <a:gd name="connsiteY0" fmla="*/ 0 h 5949345"/>
              <a:gd name="connsiteX1" fmla="*/ 466819 w 12217346"/>
              <a:gd name="connsiteY1" fmla="*/ 0 h 5949345"/>
              <a:gd name="connsiteX2" fmla="*/ 469204 w 12217346"/>
              <a:gd name="connsiteY2" fmla="*/ 454004 h 5949345"/>
              <a:gd name="connsiteX3" fmla="*/ 924376 w 12217346"/>
              <a:gd name="connsiteY3" fmla="*/ 905164 h 5949345"/>
              <a:gd name="connsiteX4" fmla="*/ 12217346 w 12217346"/>
              <a:gd name="connsiteY4" fmla="*/ 903675 h 5949345"/>
              <a:gd name="connsiteX5" fmla="*/ 12216114 w 12217346"/>
              <a:gd name="connsiteY5" fmla="*/ 5949345 h 5949345"/>
              <a:gd name="connsiteX6" fmla="*/ 0 w 12217346"/>
              <a:gd name="connsiteY6" fmla="*/ 5928849 h 5949345"/>
              <a:gd name="connsiteX7" fmla="*/ 8720 w 12217346"/>
              <a:gd name="connsiteY7" fmla="*/ 0 h 5949345"/>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 name="connsiteX0" fmla="*/ 8720 w 12217346"/>
              <a:gd name="connsiteY0" fmla="*/ 0 h 5931928"/>
              <a:gd name="connsiteX1" fmla="*/ 466819 w 12217346"/>
              <a:gd name="connsiteY1" fmla="*/ 0 h 5931928"/>
              <a:gd name="connsiteX2" fmla="*/ 469204 w 12217346"/>
              <a:gd name="connsiteY2" fmla="*/ 454004 h 5931928"/>
              <a:gd name="connsiteX3" fmla="*/ 924376 w 12217346"/>
              <a:gd name="connsiteY3" fmla="*/ 905164 h 5931928"/>
              <a:gd name="connsiteX4" fmla="*/ 12217346 w 12217346"/>
              <a:gd name="connsiteY4" fmla="*/ 903675 h 5931928"/>
              <a:gd name="connsiteX5" fmla="*/ 12216114 w 12217346"/>
              <a:gd name="connsiteY5" fmla="*/ 5931928 h 5931928"/>
              <a:gd name="connsiteX6" fmla="*/ 0 w 12217346"/>
              <a:gd name="connsiteY6" fmla="*/ 5928849 h 5931928"/>
              <a:gd name="connsiteX7" fmla="*/ 8720 w 12217346"/>
              <a:gd name="connsiteY7" fmla="*/ 0 h 5931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217346" h="5931928">
                <a:moveTo>
                  <a:pt x="8720" y="0"/>
                </a:moveTo>
                <a:lnTo>
                  <a:pt x="466819" y="0"/>
                </a:lnTo>
                <a:cubicBezTo>
                  <a:pt x="466819" y="305689"/>
                  <a:pt x="469816" y="280886"/>
                  <a:pt x="469204" y="454004"/>
                </a:cubicBezTo>
                <a:lnTo>
                  <a:pt x="924376" y="905164"/>
                </a:lnTo>
                <a:lnTo>
                  <a:pt x="12217346" y="903675"/>
                </a:lnTo>
                <a:cubicBezTo>
                  <a:pt x="12216935" y="2583513"/>
                  <a:pt x="12216525" y="4252090"/>
                  <a:pt x="12216114" y="5931928"/>
                </a:cubicBezTo>
                <a:lnTo>
                  <a:pt x="0" y="5928849"/>
                </a:lnTo>
                <a:cubicBezTo>
                  <a:pt x="2907" y="3952566"/>
                  <a:pt x="5813" y="1976283"/>
                  <a:pt x="8720" y="0"/>
                </a:cubicBezTo>
                <a:close/>
              </a:path>
            </a:pathLst>
          </a:custGeom>
        </p:spPr>
        <p:txBody>
          <a:bodyPr anchor="ctr" anchorCtr="0"/>
          <a:lstStyle>
            <a:lvl1pPr algn="l">
              <a:defRPr/>
            </a:lvl1pPr>
          </a:lstStyle>
          <a:p>
            <a:r>
              <a:rPr lang="en-US"/>
              <a:t>Click icon to add picture</a:t>
            </a:r>
            <a:endParaRPr lang="nl-NL" dirty="0"/>
          </a:p>
        </p:txBody>
      </p:sp>
    </p:spTree>
    <p:extLst>
      <p:ext uri="{BB962C8B-B14F-4D97-AF65-F5344CB8AC3E}">
        <p14:creationId xmlns:p14="http://schemas.microsoft.com/office/powerpoint/2010/main" val="28742391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sp>
        <p:nvSpPr>
          <p:cNvPr id="7" name="Slide Number Placeholder"/>
          <p:cNvSpPr>
            <a:spLocks noGrp="1"/>
          </p:cNvSpPr>
          <p:nvPr>
            <p:ph type="sldNum" sz="quarter" idx="17"/>
          </p:nvPr>
        </p:nvSpPr>
        <p:spPr/>
        <p:txBody>
          <a:bodyPr/>
          <a:lstStyle/>
          <a:p>
            <a:fld id="{8020343C-3E03-4DA7-B599-6344F3B10A5B}" type="slidenum">
              <a:rPr lang="en-US" smtClean="0"/>
              <a:t>‹nr.›</a:t>
            </a:fld>
            <a:endParaRPr lang="en-US"/>
          </a:p>
        </p:txBody>
      </p:sp>
      <p:sp>
        <p:nvSpPr>
          <p:cNvPr id="3" name="Date Placeholder"/>
          <p:cNvSpPr>
            <a:spLocks noGrp="1"/>
          </p:cNvSpPr>
          <p:nvPr>
            <p:ph type="dt" sz="half" idx="15"/>
          </p:nvPr>
        </p:nvSpPr>
        <p:spPr/>
        <p:txBody>
          <a:bodyPr/>
          <a:lstStyle/>
          <a:p>
            <a:fld id="{A0893A54-4496-4590-8063-7BFF3CF2997C}" type="datetimeFigureOut">
              <a:rPr lang="en-US" smtClean="0"/>
              <a:t>5/14/2024</a:t>
            </a:fld>
            <a:endParaRPr lang="en-US"/>
          </a:p>
        </p:txBody>
      </p:sp>
      <p:sp>
        <p:nvSpPr>
          <p:cNvPr id="6" name="Footer Placeholder"/>
          <p:cNvSpPr>
            <a:spLocks noGrp="1"/>
          </p:cNvSpPr>
          <p:nvPr>
            <p:ph type="ftr" sz="quarter" idx="16"/>
          </p:nvPr>
        </p:nvSpPr>
        <p:spPr/>
        <p:txBody>
          <a:bodyPr/>
          <a:lstStyle/>
          <a:p>
            <a:endParaRPr lang="en-US"/>
          </a:p>
        </p:txBody>
      </p:sp>
      <p:pic>
        <p:nvPicPr>
          <p:cNvPr id="13"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2"/>
          </a:xfrm>
          <a:prstGeom prst="rect">
            <a:avLst/>
          </a:prstGeom>
        </p:spPr>
      </p:pic>
      <p:sp>
        <p:nvSpPr>
          <p:cNvPr id="5" name="Column 2"/>
          <p:cNvSpPr>
            <a:spLocks noGrp="1"/>
          </p:cNvSpPr>
          <p:nvPr>
            <p:ph sz="quarter" idx="14"/>
          </p:nvPr>
        </p:nvSpPr>
        <p:spPr>
          <a:xfrm>
            <a:off x="6348413" y="1376363"/>
            <a:ext cx="4921250" cy="4556125"/>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Column 1"/>
          <p:cNvSpPr>
            <a:spLocks noGrp="1"/>
          </p:cNvSpPr>
          <p:nvPr>
            <p:ph sz="quarter" idx="13"/>
          </p:nvPr>
        </p:nvSpPr>
        <p:spPr>
          <a:xfrm>
            <a:off x="923925" y="1376363"/>
            <a:ext cx="4919664" cy="45576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tle"/>
          <p:cNvSpPr>
            <a:spLocks noGrp="1"/>
          </p:cNvSpPr>
          <p:nvPr>
            <p:ph type="title"/>
          </p:nvPr>
        </p:nvSpPr>
        <p:spPr/>
        <p:txBody>
          <a:bodyPr lIns="72000" rIns="72000"/>
          <a:lstStyle/>
          <a:p>
            <a:r>
              <a:rPr lang="nl-NL"/>
              <a:t>Klik om stijl te bewerken</a:t>
            </a:r>
            <a:endParaRPr lang="nl-NL" dirty="0"/>
          </a:p>
        </p:txBody>
      </p:sp>
    </p:spTree>
    <p:extLst>
      <p:ext uri="{BB962C8B-B14F-4D97-AF65-F5344CB8AC3E}">
        <p14:creationId xmlns:p14="http://schemas.microsoft.com/office/powerpoint/2010/main" val="2436606805"/>
      </p:ext>
    </p:extLst>
  </p:cSld>
  <p:clrMapOvr>
    <a:masterClrMapping/>
  </p:clrMapOvr>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2 Column Slide">
    <p:spTree>
      <p:nvGrpSpPr>
        <p:cNvPr id="1" name=""/>
        <p:cNvGrpSpPr/>
        <p:nvPr/>
      </p:nvGrpSpPr>
      <p:grpSpPr>
        <a:xfrm>
          <a:off x="0" y="0"/>
          <a:ext cx="0" cy="0"/>
          <a:chOff x="0" y="0"/>
          <a:chExt cx="0" cy="0"/>
        </a:xfrm>
      </p:grpSpPr>
      <p:pic>
        <p:nvPicPr>
          <p:cNvPr id="10"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0"/>
          </a:xfrm>
          <a:prstGeom prst="rect">
            <a:avLst/>
          </a:prstGeom>
        </p:spPr>
      </p:pic>
      <p:sp>
        <p:nvSpPr>
          <p:cNvPr id="7"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5"/>
          </p:nvPr>
        </p:nvSpPr>
        <p:spPr/>
        <p:txBody>
          <a:bodyPr/>
          <a:lstStyle/>
          <a:p>
            <a:endParaRPr lang="nl-NL" dirty="0"/>
          </a:p>
        </p:txBody>
      </p:sp>
      <p:sp>
        <p:nvSpPr>
          <p:cNvPr id="6" name="Footer Placeholder"/>
          <p:cNvSpPr>
            <a:spLocks noGrp="1"/>
          </p:cNvSpPr>
          <p:nvPr>
            <p:ph type="ftr" sz="quarter" idx="16"/>
          </p:nvPr>
        </p:nvSpPr>
        <p:spPr/>
        <p:txBody>
          <a:bodyPr/>
          <a:lstStyle/>
          <a:p>
            <a:endParaRPr lang="nl-NL" dirty="0"/>
          </a:p>
        </p:txBody>
      </p:sp>
      <p:sp>
        <p:nvSpPr>
          <p:cNvPr id="5" name="Column 2"/>
          <p:cNvSpPr>
            <a:spLocks noGrp="1"/>
          </p:cNvSpPr>
          <p:nvPr>
            <p:ph sz="quarter" idx="14"/>
          </p:nvPr>
        </p:nvSpPr>
        <p:spPr>
          <a:xfrm>
            <a:off x="6348413" y="1376363"/>
            <a:ext cx="4921250"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9" name="Column 1"/>
          <p:cNvSpPr>
            <a:spLocks noGrp="1"/>
          </p:cNvSpPr>
          <p:nvPr>
            <p:ph sz="quarter" idx="13"/>
          </p:nvPr>
        </p:nvSpPr>
        <p:spPr>
          <a:xfrm>
            <a:off x="923925"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4" name="Title"/>
          <p:cNvSpPr>
            <a:spLocks noGrp="1"/>
          </p:cNvSpPr>
          <p:nvPr>
            <p:ph type="title"/>
          </p:nvPr>
        </p:nvSpPr>
        <p:spPr/>
        <p:txBody>
          <a:bodyPr lIns="72000" rIns="72000"/>
          <a:lstStyle/>
          <a:p>
            <a:r>
              <a:rPr lang="en-US"/>
              <a:t>Click to edit Master title style</a:t>
            </a:r>
            <a:endParaRPr lang="nl-NL" dirty="0"/>
          </a:p>
        </p:txBody>
      </p:sp>
    </p:spTree>
    <p:extLst>
      <p:ext uri="{BB962C8B-B14F-4D97-AF65-F5344CB8AC3E}">
        <p14:creationId xmlns:p14="http://schemas.microsoft.com/office/powerpoint/2010/main" val="1998381801"/>
      </p:ext>
    </p:extLst>
  </p:cSld>
  <p:clrMapOvr>
    <a:masterClrMapping/>
  </p:clrMapOvr>
  <p:extLst>
    <p:ext uri="{DCECCB84-F9BA-43D5-87BE-67443E8EF086}">
      <p15:sldGuideLst xmlns:p15="http://schemas.microsoft.com/office/powerpoint/2012/main"/>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pic>
        <p:nvPicPr>
          <p:cNvPr id="14"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0"/>
          </a:xfrm>
          <a:prstGeom prst="rect">
            <a:avLst/>
          </a:prstGeom>
        </p:spPr>
      </p:pic>
      <p:sp>
        <p:nvSpPr>
          <p:cNvPr id="13" name="Slide Number Placeholder"/>
          <p:cNvSpPr>
            <a:spLocks noGrp="1"/>
          </p:cNvSpPr>
          <p:nvPr>
            <p:ph type="sldNum" sz="quarter" idx="19"/>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7"/>
          </p:nvPr>
        </p:nvSpPr>
        <p:spPr/>
        <p:txBody>
          <a:bodyPr/>
          <a:lstStyle/>
          <a:p>
            <a:endParaRPr lang="nl-NL" dirty="0"/>
          </a:p>
        </p:txBody>
      </p:sp>
      <p:sp>
        <p:nvSpPr>
          <p:cNvPr id="12" name="Footer Placeholder"/>
          <p:cNvSpPr>
            <a:spLocks noGrp="1"/>
          </p:cNvSpPr>
          <p:nvPr>
            <p:ph type="ftr" sz="quarter" idx="18"/>
          </p:nvPr>
        </p:nvSpPr>
        <p:spPr/>
        <p:txBody>
          <a:bodyPr/>
          <a:lstStyle/>
          <a:p>
            <a:endParaRPr lang="nl-NL" dirty="0"/>
          </a:p>
        </p:txBody>
      </p:sp>
      <p:sp>
        <p:nvSpPr>
          <p:cNvPr id="5" name="Column 2"/>
          <p:cNvSpPr>
            <a:spLocks noGrp="1"/>
          </p:cNvSpPr>
          <p:nvPr>
            <p:ph sz="quarter" idx="14"/>
          </p:nvPr>
        </p:nvSpPr>
        <p:spPr>
          <a:xfrm>
            <a:off x="6348413" y="2295524"/>
            <a:ext cx="4921250" cy="3636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9" name="Column 1"/>
          <p:cNvSpPr>
            <a:spLocks noGrp="1"/>
          </p:cNvSpPr>
          <p:nvPr>
            <p:ph sz="quarter" idx="13"/>
          </p:nvPr>
        </p:nvSpPr>
        <p:spPr>
          <a:xfrm>
            <a:off x="923925" y="2295524"/>
            <a:ext cx="4919664" cy="3636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en-US"/>
              <a:t>Click to edit Master text styles</a:t>
            </a:r>
          </a:p>
        </p:txBody>
      </p:sp>
      <p:sp>
        <p:nvSpPr>
          <p:cNvPr id="3" name="Title"/>
          <p:cNvSpPr>
            <a:spLocks noGrp="1"/>
          </p:cNvSpPr>
          <p:nvPr>
            <p:ph type="title"/>
          </p:nvPr>
        </p:nvSpPr>
        <p:spPr/>
        <p:txBody>
          <a:bodyPr/>
          <a:lstStyle/>
          <a:p>
            <a:r>
              <a:rPr lang="en-US"/>
              <a:t>Click to edit Master title style</a:t>
            </a:r>
            <a:endParaRPr lang="nl-NL" dirty="0"/>
          </a:p>
        </p:txBody>
      </p:sp>
    </p:spTree>
    <p:extLst>
      <p:ext uri="{BB962C8B-B14F-4D97-AF65-F5344CB8AC3E}">
        <p14:creationId xmlns:p14="http://schemas.microsoft.com/office/powerpoint/2010/main" val="1674203903"/>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pic>
        <p:nvPicPr>
          <p:cNvPr id="11"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0"/>
          </a:xfrm>
          <a:prstGeom prst="rect">
            <a:avLst/>
          </a:prstGeom>
        </p:spPr>
      </p:pic>
      <p:sp>
        <p:nvSpPr>
          <p:cNvPr id="10" name="Slide Number Placeholder"/>
          <p:cNvSpPr>
            <a:spLocks noGrp="1"/>
          </p:cNvSpPr>
          <p:nvPr>
            <p:ph type="sldNum" sz="quarter" idx="17"/>
          </p:nvPr>
        </p:nvSpPr>
        <p:spPr/>
        <p:txBody>
          <a:bodyPr/>
          <a:lstStyle/>
          <a:p>
            <a:fld id="{CDFD8C83-81C1-4276-B7A6-9AAEA0DC8ADB}" type="slidenum">
              <a:rPr lang="nl-NL" smtClean="0"/>
              <a:pPr/>
              <a:t>‹nr.›</a:t>
            </a:fld>
            <a:endParaRPr lang="nl-NL"/>
          </a:p>
        </p:txBody>
      </p:sp>
      <p:sp>
        <p:nvSpPr>
          <p:cNvPr id="7" name="Date Placeholder"/>
          <p:cNvSpPr>
            <a:spLocks noGrp="1"/>
          </p:cNvSpPr>
          <p:nvPr>
            <p:ph type="dt" sz="half" idx="15"/>
          </p:nvPr>
        </p:nvSpPr>
        <p:spPr/>
        <p:txBody>
          <a:bodyPr/>
          <a:lstStyle/>
          <a:p>
            <a:endParaRPr lang="nl-NL" dirty="0"/>
          </a:p>
        </p:txBody>
      </p:sp>
      <p:sp>
        <p:nvSpPr>
          <p:cNvPr id="8" name="Footer Placeholder"/>
          <p:cNvSpPr>
            <a:spLocks noGrp="1"/>
          </p:cNvSpPr>
          <p:nvPr>
            <p:ph type="ftr" sz="quarter" idx="16"/>
          </p:nvPr>
        </p:nvSpPr>
        <p:spPr/>
        <p:txBody>
          <a:bodyPr/>
          <a:lstStyle/>
          <a:p>
            <a:endParaRPr lang="nl-NL" dirty="0"/>
          </a:p>
        </p:txBody>
      </p:sp>
      <p:sp>
        <p:nvSpPr>
          <p:cNvPr id="9" name="Column 1"/>
          <p:cNvSpPr>
            <a:spLocks noGrp="1"/>
          </p:cNvSpPr>
          <p:nvPr>
            <p:ph sz="quarter" idx="13"/>
          </p:nvPr>
        </p:nvSpPr>
        <p:spPr>
          <a:xfrm>
            <a:off x="923925" y="1376363"/>
            <a:ext cx="4919664" cy="4554000"/>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2" name="Title"/>
          <p:cNvSpPr>
            <a:spLocks noGrp="1"/>
          </p:cNvSpPr>
          <p:nvPr>
            <p:ph type="title"/>
          </p:nvPr>
        </p:nvSpPr>
        <p:spPr/>
        <p:txBody>
          <a:bodyPr/>
          <a:lstStyle/>
          <a:p>
            <a:r>
              <a:rPr lang="en-US"/>
              <a:t>Click to edit Master title style</a:t>
            </a:r>
            <a:endParaRPr lang="nl-NL" dirty="0"/>
          </a:p>
        </p:txBody>
      </p:sp>
      <p:sp>
        <p:nvSpPr>
          <p:cNvPr id="12"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en-US"/>
              <a:t>Click icon to add picture</a:t>
            </a:r>
            <a:endParaRPr lang="nl-NL" dirty="0"/>
          </a:p>
        </p:txBody>
      </p:sp>
    </p:spTree>
    <p:extLst>
      <p:ext uri="{BB962C8B-B14F-4D97-AF65-F5344CB8AC3E}">
        <p14:creationId xmlns:p14="http://schemas.microsoft.com/office/powerpoint/2010/main" val="4075611993"/>
      </p:ext>
    </p:extLst>
  </p:cSld>
  <p:clrMapOvr>
    <a:masterClrMapping/>
  </p:clrMapOvr>
  <p:extLst>
    <p:ext uri="{DCECCB84-F9BA-43D5-87BE-67443E8EF086}">
      <p15:sldGuideLst xmlns:p15="http://schemas.microsoft.com/office/powerpoint/2012/main"/>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6" name="Slide Number Placeholder"/>
          <p:cNvSpPr>
            <a:spLocks noGrp="1"/>
          </p:cNvSpPr>
          <p:nvPr>
            <p:ph type="sldNum" sz="quarter" idx="12"/>
          </p:nvPr>
        </p:nvSpPr>
        <p:spPr/>
        <p:txBody>
          <a:bodyPr/>
          <a:lstStyle/>
          <a:p>
            <a:fld id="{CDFD8C83-81C1-4276-B7A6-9AAEA0DC8ADB}" type="slidenum">
              <a:rPr lang="nl-NL" smtClean="0"/>
              <a:pPr/>
              <a:t>‹nr.›</a:t>
            </a:fld>
            <a:endParaRPr lang="nl-NL"/>
          </a:p>
        </p:txBody>
      </p:sp>
      <p:sp>
        <p:nvSpPr>
          <p:cNvPr id="3" name="Date Placeholder"/>
          <p:cNvSpPr>
            <a:spLocks noGrp="1"/>
          </p:cNvSpPr>
          <p:nvPr>
            <p:ph type="dt" sz="half" idx="10"/>
          </p:nvPr>
        </p:nvSpPr>
        <p:spPr/>
        <p:txBody>
          <a:bodyPr/>
          <a:lstStyle/>
          <a:p>
            <a:endParaRPr lang="nl-NL" dirty="0"/>
          </a:p>
        </p:txBody>
      </p:sp>
      <p:sp>
        <p:nvSpPr>
          <p:cNvPr id="5" name="Footer Placeholder"/>
          <p:cNvSpPr>
            <a:spLocks noGrp="1"/>
          </p:cNvSpPr>
          <p:nvPr>
            <p:ph type="ftr" sz="quarter" idx="11"/>
          </p:nvPr>
        </p:nvSpPr>
        <p:spPr/>
        <p:txBody>
          <a:bodyPr/>
          <a:lstStyle/>
          <a:p>
            <a:endParaRPr lang="nl-NL" dirty="0"/>
          </a:p>
        </p:txBody>
      </p:sp>
      <p:pic>
        <p:nvPicPr>
          <p:cNvPr id="8"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50" y="-4762"/>
            <a:ext cx="11739543" cy="919160"/>
          </a:xfrm>
          <a:prstGeom prst="rect">
            <a:avLst/>
          </a:prstGeom>
        </p:spPr>
      </p:pic>
    </p:spTree>
    <p:extLst>
      <p:ext uri="{BB962C8B-B14F-4D97-AF65-F5344CB8AC3E}">
        <p14:creationId xmlns:p14="http://schemas.microsoft.com/office/powerpoint/2010/main" val="179548916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Columns with Subtitles">
    <p:spTree>
      <p:nvGrpSpPr>
        <p:cNvPr id="1" name=""/>
        <p:cNvGrpSpPr/>
        <p:nvPr/>
      </p:nvGrpSpPr>
      <p:grpSpPr>
        <a:xfrm>
          <a:off x="0" y="0"/>
          <a:ext cx="0" cy="0"/>
          <a:chOff x="0" y="0"/>
          <a:chExt cx="0" cy="0"/>
        </a:xfrm>
      </p:grpSpPr>
      <p:sp>
        <p:nvSpPr>
          <p:cNvPr id="13" name="Slide Number Placeholder"/>
          <p:cNvSpPr>
            <a:spLocks noGrp="1"/>
          </p:cNvSpPr>
          <p:nvPr>
            <p:ph type="sldNum" sz="quarter" idx="19"/>
          </p:nvPr>
        </p:nvSpPr>
        <p:spPr/>
        <p:txBody>
          <a:bodyPr/>
          <a:lstStyle/>
          <a:p>
            <a:fld id="{8020343C-3E03-4DA7-B599-6344F3B10A5B}" type="slidenum">
              <a:rPr lang="en-US" smtClean="0"/>
              <a:t>‹nr.›</a:t>
            </a:fld>
            <a:endParaRPr lang="en-US"/>
          </a:p>
        </p:txBody>
      </p:sp>
      <p:sp>
        <p:nvSpPr>
          <p:cNvPr id="7" name="Date Placeholder"/>
          <p:cNvSpPr>
            <a:spLocks noGrp="1"/>
          </p:cNvSpPr>
          <p:nvPr>
            <p:ph type="dt" sz="half" idx="17"/>
          </p:nvPr>
        </p:nvSpPr>
        <p:spPr/>
        <p:txBody>
          <a:bodyPr/>
          <a:lstStyle/>
          <a:p>
            <a:fld id="{A0893A54-4496-4590-8063-7BFF3CF2997C}" type="datetimeFigureOut">
              <a:rPr lang="en-US" smtClean="0"/>
              <a:t>5/14/2024</a:t>
            </a:fld>
            <a:endParaRPr lang="en-US"/>
          </a:p>
        </p:txBody>
      </p:sp>
      <p:sp>
        <p:nvSpPr>
          <p:cNvPr id="12" name="Footer Placeholder"/>
          <p:cNvSpPr>
            <a:spLocks noGrp="1"/>
          </p:cNvSpPr>
          <p:nvPr>
            <p:ph type="ftr" sz="quarter" idx="18"/>
          </p:nvPr>
        </p:nvSpPr>
        <p:spPr/>
        <p:txBody>
          <a:bodyPr/>
          <a:lstStyle/>
          <a:p>
            <a:endParaRPr lang="en-US"/>
          </a:p>
        </p:txBody>
      </p:sp>
      <p:pic>
        <p:nvPicPr>
          <p:cNvPr id="15"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2"/>
          </a:xfrm>
          <a:prstGeom prst="rect">
            <a:avLst/>
          </a:prstGeom>
        </p:spPr>
      </p:pic>
      <p:sp>
        <p:nvSpPr>
          <p:cNvPr id="5" name="Column 2"/>
          <p:cNvSpPr>
            <a:spLocks noGrp="1"/>
          </p:cNvSpPr>
          <p:nvPr>
            <p:ph sz="quarter" idx="14"/>
          </p:nvPr>
        </p:nvSpPr>
        <p:spPr>
          <a:xfrm>
            <a:off x="6348413" y="2295525"/>
            <a:ext cx="4921250" cy="3636964"/>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1" name="Title column 2"/>
          <p:cNvSpPr>
            <a:spLocks noGrp="1"/>
          </p:cNvSpPr>
          <p:nvPr>
            <p:ph type="body" sz="quarter" idx="16"/>
          </p:nvPr>
        </p:nvSpPr>
        <p:spPr>
          <a:xfrm>
            <a:off x="6348413" y="1376363"/>
            <a:ext cx="4921251" cy="745558"/>
          </a:xfrm>
        </p:spPr>
        <p:txBody>
          <a:bodyPr lIns="93600" rIns="93600" anchor="ctr" anchorCtr="0">
            <a:normAutofit/>
          </a:bodyPr>
          <a:lstStyle>
            <a:lvl1pPr marL="0" indent="0">
              <a:buNone/>
              <a:defRPr sz="2400" b="1"/>
            </a:lvl1pPr>
          </a:lstStyle>
          <a:p>
            <a:pPr lvl="0"/>
            <a:r>
              <a:rPr lang="nl-NL"/>
              <a:t>Klikken om de tekststijl van het model te bewerken</a:t>
            </a:r>
          </a:p>
        </p:txBody>
      </p:sp>
      <p:sp>
        <p:nvSpPr>
          <p:cNvPr id="9" name="Column 1"/>
          <p:cNvSpPr>
            <a:spLocks noGrp="1"/>
          </p:cNvSpPr>
          <p:nvPr>
            <p:ph sz="quarter" idx="13"/>
          </p:nvPr>
        </p:nvSpPr>
        <p:spPr>
          <a:xfrm>
            <a:off x="923925" y="2295525"/>
            <a:ext cx="4919663" cy="3636964"/>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6" name="Title column 1"/>
          <p:cNvSpPr>
            <a:spLocks noGrp="1"/>
          </p:cNvSpPr>
          <p:nvPr>
            <p:ph type="body" sz="quarter" idx="15"/>
          </p:nvPr>
        </p:nvSpPr>
        <p:spPr>
          <a:xfrm>
            <a:off x="923925" y="1376363"/>
            <a:ext cx="4919662" cy="745558"/>
          </a:xfrm>
        </p:spPr>
        <p:txBody>
          <a:bodyPr lIns="93600" rIns="93600" anchor="ctr" anchorCtr="0">
            <a:normAutofit/>
          </a:bodyPr>
          <a:lstStyle>
            <a:lvl1pPr marL="0" indent="0">
              <a:buNone/>
              <a:defRPr sz="2400" b="1"/>
            </a:lvl1pPr>
          </a:lstStyle>
          <a:p>
            <a:pPr lvl="0"/>
            <a:r>
              <a:rPr lang="nl-NL"/>
              <a:t>Klikken om de tekststijl van het model te bewerken</a:t>
            </a:r>
          </a:p>
        </p:txBody>
      </p:sp>
      <p:sp>
        <p:nvSpPr>
          <p:cNvPr id="3" name="Title"/>
          <p:cNvSpPr>
            <a:spLocks noGrp="1"/>
          </p:cNvSpPr>
          <p:nvPr>
            <p:ph type="title"/>
          </p:nvPr>
        </p:nvSpPr>
        <p:spPr/>
        <p:txBody>
          <a:bodyPr/>
          <a:lstStyle/>
          <a:p>
            <a:r>
              <a:rPr lang="nl-NL"/>
              <a:t>Klik om stijl te bewerken</a:t>
            </a:r>
            <a:endParaRPr lang="nl-NL" dirty="0"/>
          </a:p>
        </p:txBody>
      </p:sp>
    </p:spTree>
    <p:extLst>
      <p:ext uri="{BB962C8B-B14F-4D97-AF65-F5344CB8AC3E}">
        <p14:creationId xmlns:p14="http://schemas.microsoft.com/office/powerpoint/2010/main" val="3870330413"/>
      </p:ext>
    </p:extLst>
  </p:cSld>
  <p:clrMapOvr>
    <a:masterClrMapping/>
  </p:clrMapOvr>
  <p:extLst>
    <p:ext uri="{DCECCB84-F9BA-43D5-87BE-67443E8EF086}">
      <p15:sldGuideLst xmlns:p15="http://schemas.microsoft.com/office/powerpoint/2012/main">
        <p15:guide id="1" orient="horz" pos="1156">
          <p15:clr>
            <a:srgbClr val="FBAE40"/>
          </p15:clr>
        </p15:guide>
        <p15:guide id="2" orient="horz" pos="144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xt and Picture">
    <p:spTree>
      <p:nvGrpSpPr>
        <p:cNvPr id="1" name=""/>
        <p:cNvGrpSpPr/>
        <p:nvPr/>
      </p:nvGrpSpPr>
      <p:grpSpPr>
        <a:xfrm>
          <a:off x="0" y="0"/>
          <a:ext cx="0" cy="0"/>
          <a:chOff x="0" y="0"/>
          <a:chExt cx="0" cy="0"/>
        </a:xfrm>
      </p:grpSpPr>
      <p:sp>
        <p:nvSpPr>
          <p:cNvPr id="10" name="Slide Number Placeholder"/>
          <p:cNvSpPr>
            <a:spLocks noGrp="1"/>
          </p:cNvSpPr>
          <p:nvPr>
            <p:ph type="sldNum" sz="quarter" idx="17"/>
          </p:nvPr>
        </p:nvSpPr>
        <p:spPr/>
        <p:txBody>
          <a:bodyPr/>
          <a:lstStyle/>
          <a:p>
            <a:fld id="{8020343C-3E03-4DA7-B599-6344F3B10A5B}" type="slidenum">
              <a:rPr lang="en-US" smtClean="0"/>
              <a:t>‹nr.›</a:t>
            </a:fld>
            <a:endParaRPr lang="en-US"/>
          </a:p>
        </p:txBody>
      </p:sp>
      <p:sp>
        <p:nvSpPr>
          <p:cNvPr id="7" name="Date Placeholder"/>
          <p:cNvSpPr>
            <a:spLocks noGrp="1"/>
          </p:cNvSpPr>
          <p:nvPr>
            <p:ph type="dt" sz="half" idx="15"/>
          </p:nvPr>
        </p:nvSpPr>
        <p:spPr/>
        <p:txBody>
          <a:bodyPr/>
          <a:lstStyle/>
          <a:p>
            <a:fld id="{A0893A54-4496-4590-8063-7BFF3CF2997C}" type="datetimeFigureOut">
              <a:rPr lang="en-US" smtClean="0"/>
              <a:t>5/14/2024</a:t>
            </a:fld>
            <a:endParaRPr lang="en-US"/>
          </a:p>
        </p:txBody>
      </p:sp>
      <p:sp>
        <p:nvSpPr>
          <p:cNvPr id="8" name="Footer Placeholder"/>
          <p:cNvSpPr>
            <a:spLocks noGrp="1"/>
          </p:cNvSpPr>
          <p:nvPr>
            <p:ph type="ftr" sz="quarter" idx="16"/>
          </p:nvPr>
        </p:nvSpPr>
        <p:spPr/>
        <p:txBody>
          <a:bodyPr/>
          <a:lstStyle/>
          <a:p>
            <a:endParaRPr lang="en-US"/>
          </a:p>
        </p:txBody>
      </p:sp>
      <p:pic>
        <p:nvPicPr>
          <p:cNvPr id="13"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2"/>
          </a:xfrm>
          <a:prstGeom prst="rect">
            <a:avLst/>
          </a:prstGeom>
        </p:spPr>
      </p:pic>
      <p:sp>
        <p:nvSpPr>
          <p:cNvPr id="6" name="Picture Placeholder"/>
          <p:cNvSpPr>
            <a:spLocks noGrp="1"/>
          </p:cNvSpPr>
          <p:nvPr>
            <p:ph type="pic" sz="quarter" idx="14"/>
          </p:nvPr>
        </p:nvSpPr>
        <p:spPr>
          <a:xfrm>
            <a:off x="6348413" y="914400"/>
            <a:ext cx="5843587" cy="5013734"/>
          </a:xfrm>
          <a:custGeom>
            <a:avLst/>
            <a:gdLst>
              <a:gd name="connsiteX0" fmla="*/ 0 w 5843587"/>
              <a:gd name="connsiteY0" fmla="*/ 0 h 5029200"/>
              <a:gd name="connsiteX1" fmla="*/ 5843587 w 5843587"/>
              <a:gd name="connsiteY1" fmla="*/ 0 h 5029200"/>
              <a:gd name="connsiteX2" fmla="*/ 5843587 w 5843587"/>
              <a:gd name="connsiteY2" fmla="*/ 5029200 h 5029200"/>
              <a:gd name="connsiteX3" fmla="*/ 0 w 5843587"/>
              <a:gd name="connsiteY3" fmla="*/ 5029200 h 5029200"/>
              <a:gd name="connsiteX4" fmla="*/ 0 w 5843587"/>
              <a:gd name="connsiteY4" fmla="*/ 0 h 5029200"/>
              <a:gd name="connsiteX0" fmla="*/ 0 w 5843587"/>
              <a:gd name="connsiteY0" fmla="*/ 0 h 5029200"/>
              <a:gd name="connsiteX1" fmla="*/ 5843587 w 5843587"/>
              <a:gd name="connsiteY1" fmla="*/ 0 h 5029200"/>
              <a:gd name="connsiteX2" fmla="*/ 5843587 w 5843587"/>
              <a:gd name="connsiteY2" fmla="*/ 5029200 h 5029200"/>
              <a:gd name="connsiteX3" fmla="*/ 456677 w 5843587"/>
              <a:gd name="connsiteY3" fmla="*/ 5027843 h 5029200"/>
              <a:gd name="connsiteX4" fmla="*/ 0 w 5843587"/>
              <a:gd name="connsiteY4" fmla="*/ 5029200 h 5029200"/>
              <a:gd name="connsiteX5" fmla="*/ 0 w 5843587"/>
              <a:gd name="connsiteY5"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1880 w 5845467"/>
              <a:gd name="connsiteY4" fmla="*/ 5029200 h 5029200"/>
              <a:gd name="connsiteX5" fmla="*/ 0 w 5845467"/>
              <a:gd name="connsiteY5" fmla="*/ 4569287 h 5029200"/>
              <a:gd name="connsiteX6" fmla="*/ 1880 w 5845467"/>
              <a:gd name="connsiteY6" fmla="*/ 0 h 5029200"/>
              <a:gd name="connsiteX0" fmla="*/ 1880 w 5845467"/>
              <a:gd name="connsiteY0" fmla="*/ 0 h 5029200"/>
              <a:gd name="connsiteX1" fmla="*/ 5845467 w 5845467"/>
              <a:gd name="connsiteY1" fmla="*/ 0 h 5029200"/>
              <a:gd name="connsiteX2" fmla="*/ 5845467 w 5845467"/>
              <a:gd name="connsiteY2" fmla="*/ 5029200 h 5029200"/>
              <a:gd name="connsiteX3" fmla="*/ 458557 w 5845467"/>
              <a:gd name="connsiteY3" fmla="*/ 5027843 h 5029200"/>
              <a:gd name="connsiteX4" fmla="*/ 0 w 5845467"/>
              <a:gd name="connsiteY4" fmla="*/ 4569287 h 5029200"/>
              <a:gd name="connsiteX5" fmla="*/ 1880 w 5845467"/>
              <a:gd name="connsiteY5" fmla="*/ 0 h 502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45467" h="5029200">
                <a:moveTo>
                  <a:pt x="1880" y="0"/>
                </a:moveTo>
                <a:lnTo>
                  <a:pt x="5845467" y="0"/>
                </a:lnTo>
                <a:lnTo>
                  <a:pt x="5845467" y="5029200"/>
                </a:lnTo>
                <a:lnTo>
                  <a:pt x="458557" y="5027843"/>
                </a:lnTo>
                <a:lnTo>
                  <a:pt x="0" y="4569287"/>
                </a:lnTo>
                <a:cubicBezTo>
                  <a:pt x="627" y="3046191"/>
                  <a:pt x="1253" y="1523096"/>
                  <a:pt x="1880" y="0"/>
                </a:cubicBezTo>
                <a:close/>
              </a:path>
            </a:pathLst>
          </a:custGeom>
        </p:spPr>
        <p:txBody>
          <a:bodyPr anchor="ctr" anchorCtr="0"/>
          <a:lstStyle>
            <a:lvl1pPr algn="ctr">
              <a:defRPr/>
            </a:lvl1pPr>
          </a:lstStyle>
          <a:p>
            <a:r>
              <a:rPr lang="nl-NL"/>
              <a:t>Klik op het pictogram als u een afbeelding wilt toevoegen</a:t>
            </a:r>
            <a:endParaRPr lang="nl-NL" dirty="0"/>
          </a:p>
        </p:txBody>
      </p:sp>
      <p:sp>
        <p:nvSpPr>
          <p:cNvPr id="9" name="Column 1"/>
          <p:cNvSpPr>
            <a:spLocks noGrp="1"/>
          </p:cNvSpPr>
          <p:nvPr>
            <p:ph sz="quarter" idx="13"/>
          </p:nvPr>
        </p:nvSpPr>
        <p:spPr>
          <a:xfrm>
            <a:off x="923925" y="1376363"/>
            <a:ext cx="4919663" cy="4556125"/>
          </a:xfrm>
          <a:prstGeom prst="rect">
            <a:avLst/>
          </a:prstGeom>
        </p:spPr>
        <p:txBody>
          <a:bodyPr/>
          <a:lstStyle>
            <a:lvl1pPr>
              <a:buClrTx/>
              <a:defRPr/>
            </a:lvl1pPr>
            <a:lvl2pPr>
              <a:buClrTx/>
              <a:defRPr/>
            </a:lvl2pPr>
            <a:lvl3pPr>
              <a:buClrTx/>
              <a:defRPr/>
            </a:lvl3pPr>
            <a:lvl4pPr>
              <a:buClrTx/>
              <a:defRPr sz="1600"/>
            </a:lvl4pPr>
            <a:lvl5pPr>
              <a:buClrTx/>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le"/>
          <p:cNvSpPr>
            <a:spLocks noGrp="1"/>
          </p:cNvSpPr>
          <p:nvPr>
            <p:ph type="title"/>
          </p:nvPr>
        </p:nvSpPr>
        <p:spPr/>
        <p:txBody>
          <a:bodyPr/>
          <a:lstStyle/>
          <a:p>
            <a:r>
              <a:rPr lang="nl-NL"/>
              <a:t>Klik om stijl te bewerken</a:t>
            </a:r>
            <a:endParaRPr lang="nl-NL" dirty="0"/>
          </a:p>
        </p:txBody>
      </p:sp>
    </p:spTree>
    <p:extLst>
      <p:ext uri="{BB962C8B-B14F-4D97-AF65-F5344CB8AC3E}">
        <p14:creationId xmlns:p14="http://schemas.microsoft.com/office/powerpoint/2010/main" val="344464690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6" name="Slide Number Placeholder"/>
          <p:cNvSpPr>
            <a:spLocks noGrp="1"/>
          </p:cNvSpPr>
          <p:nvPr>
            <p:ph type="sldNum" sz="quarter" idx="12"/>
          </p:nvPr>
        </p:nvSpPr>
        <p:spPr/>
        <p:txBody>
          <a:bodyPr/>
          <a:lstStyle/>
          <a:p>
            <a:fld id="{8020343C-3E03-4DA7-B599-6344F3B10A5B}" type="slidenum">
              <a:rPr lang="en-US" smtClean="0"/>
              <a:t>‹nr.›</a:t>
            </a:fld>
            <a:endParaRPr lang="en-US"/>
          </a:p>
        </p:txBody>
      </p:sp>
      <p:sp>
        <p:nvSpPr>
          <p:cNvPr id="3" name="Date Placeholder"/>
          <p:cNvSpPr>
            <a:spLocks noGrp="1"/>
          </p:cNvSpPr>
          <p:nvPr>
            <p:ph type="dt" sz="half" idx="10"/>
          </p:nvPr>
        </p:nvSpPr>
        <p:spPr/>
        <p:txBody>
          <a:bodyPr/>
          <a:lstStyle/>
          <a:p>
            <a:fld id="{A0893A54-4496-4590-8063-7BFF3CF2997C}" type="datetimeFigureOut">
              <a:rPr lang="en-US" smtClean="0"/>
              <a:t>5/14/2024</a:t>
            </a:fld>
            <a:endParaRPr lang="en-US"/>
          </a:p>
        </p:txBody>
      </p:sp>
      <p:sp>
        <p:nvSpPr>
          <p:cNvPr id="5" name="Footer Placeholder"/>
          <p:cNvSpPr>
            <a:spLocks noGrp="1"/>
          </p:cNvSpPr>
          <p:nvPr>
            <p:ph type="ftr" sz="quarter" idx="11"/>
          </p:nvPr>
        </p:nvSpPr>
        <p:spPr/>
        <p:txBody>
          <a:bodyPr/>
          <a:lstStyle/>
          <a:p>
            <a:endParaRPr lang="en-US"/>
          </a:p>
        </p:txBody>
      </p:sp>
      <p:pic>
        <p:nvPicPr>
          <p:cNvPr id="7" name="Title ba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444" y="-4762"/>
            <a:ext cx="11739556" cy="919162"/>
          </a:xfrm>
          <a:prstGeom prst="rect">
            <a:avLst/>
          </a:prstGeom>
        </p:spPr>
      </p:pic>
    </p:spTree>
    <p:extLst>
      <p:ext uri="{BB962C8B-B14F-4D97-AF65-F5344CB8AC3E}">
        <p14:creationId xmlns:p14="http://schemas.microsoft.com/office/powerpoint/2010/main" val="120149502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3.jp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2.jp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image" Target="../media/image3.jp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image" Target="../media/image2.jp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3.jp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image" Target="../media/image2.jp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image" Target="../media/image1.png"/><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3.jp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image" Target="../media/image2.jpg"/><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image" Target="../media/image1.png"/><Relationship Id="rId5" Type="http://schemas.openxmlformats.org/officeDocument/2006/relationships/slideLayout" Target="../slideLayouts/slideLayout41.xml"/><Relationship Id="rId10" Type="http://schemas.openxmlformats.org/officeDocument/2006/relationships/theme" Target="../theme/theme5.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3.jp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image" Target="../media/image2.jpg"/><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image" Target="../media/image1.png"/><Relationship Id="rId5" Type="http://schemas.openxmlformats.org/officeDocument/2006/relationships/slideLayout" Target="../slideLayouts/slideLayout50.xml"/><Relationship Id="rId10" Type="http://schemas.openxmlformats.org/officeDocument/2006/relationships/theme" Target="../theme/theme6.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image" Target="../media/image3.jpg"/><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image" Target="../media/image2.jpg"/><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image" Target="../media/image1.png"/><Relationship Id="rId5" Type="http://schemas.openxmlformats.org/officeDocument/2006/relationships/slideLayout" Target="../slideLayouts/slideLayout59.xml"/><Relationship Id="rId10" Type="http://schemas.openxmlformats.org/officeDocument/2006/relationships/theme" Target="../theme/theme7.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8020343C-3E03-4DA7-B599-6344F3B10A5B}" type="slidenum">
              <a:rPr lang="en-US" smtClean="0"/>
              <a:t>‹nr.›</a:t>
            </a:fld>
            <a:endParaRPr lang="en-US"/>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fld id="{A0893A54-4496-4590-8063-7BFF3CF2997C}" type="datetimeFigureOut">
              <a:rPr lang="en-US" smtClean="0"/>
              <a:t>5/14/2024</a:t>
            </a:fld>
            <a:endParaRPr lang="en-US"/>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en-US"/>
          </a:p>
        </p:txBody>
      </p:sp>
      <p:sp>
        <p:nvSpPr>
          <p:cNvPr id="8" name="Text Placeholder"/>
          <p:cNvSpPr>
            <a:spLocks noGrp="1"/>
          </p:cNvSpPr>
          <p:nvPr>
            <p:ph type="body" idx="1"/>
          </p:nvPr>
        </p:nvSpPr>
        <p:spPr>
          <a:xfrm>
            <a:off x="923925" y="1376363"/>
            <a:ext cx="10345737" cy="4552724"/>
          </a:xfrm>
          <a:prstGeom prst="rect">
            <a:avLst/>
          </a:prstGeom>
        </p:spPr>
        <p:txBody>
          <a:bodyPr vert="horz" lIns="93600" tIns="0" rIns="93600" bIns="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nl-NL"/>
              <a:t>Klik om stijl te bewerken</a:t>
            </a:r>
            <a:endParaRPr lang="en-US" dirty="0"/>
          </a:p>
        </p:txBody>
      </p:sp>
    </p:spTree>
    <p:extLst>
      <p:ext uri="{BB962C8B-B14F-4D97-AF65-F5344CB8AC3E}">
        <p14:creationId xmlns:p14="http://schemas.microsoft.com/office/powerpoint/2010/main" val="3176880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1">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37">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CDFD8C83-81C1-4276-B7A6-9AAEA0DC8ADB}" type="slidenum">
              <a:rPr lang="nl-NL" smtClean="0"/>
              <a:pPr/>
              <a:t>‹nr.›</a:t>
            </a:fld>
            <a:endParaRPr lang="nl-NL" dirty="0"/>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endParaRPr lang="nl-NL" dirty="0"/>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nl-NL" dirty="0"/>
          </a:p>
        </p:txBody>
      </p:sp>
      <p:sp>
        <p:nvSpPr>
          <p:cNvPr id="8" name="Text Placeholder"/>
          <p:cNvSpPr>
            <a:spLocks noGrp="1"/>
          </p:cNvSpPr>
          <p:nvPr>
            <p:ph type="body" idx="1"/>
          </p:nvPr>
        </p:nvSpPr>
        <p:spPr>
          <a:xfrm>
            <a:off x="923925" y="1376363"/>
            <a:ext cx="10345737" cy="4552724"/>
          </a:xfrm>
          <a:prstGeom prst="rect">
            <a:avLst/>
          </a:prstGeom>
        </p:spPr>
        <p:txBody>
          <a:bodyPr vert="horz" lIns="93600" tIns="0" rIns="9360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281474097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sldNum="0" hdr="0" ftr="0" dt="0"/>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1">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36">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CDFD8C83-81C1-4276-B7A6-9AAEA0DC8ADB}" type="slidenum">
              <a:rPr lang="nl-NL" smtClean="0"/>
              <a:pPr/>
              <a:t>‹nr.›</a:t>
            </a:fld>
            <a:endParaRPr lang="nl-NL" dirty="0"/>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endParaRPr lang="nl-NL" dirty="0"/>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nl-NL" dirty="0"/>
          </a:p>
        </p:txBody>
      </p:sp>
      <p:sp>
        <p:nvSpPr>
          <p:cNvPr id="8" name="Text Placeholder"/>
          <p:cNvSpPr>
            <a:spLocks noGrp="1"/>
          </p:cNvSpPr>
          <p:nvPr>
            <p:ph type="body" idx="1"/>
          </p:nvPr>
        </p:nvSpPr>
        <p:spPr>
          <a:xfrm>
            <a:off x="923925" y="1376363"/>
            <a:ext cx="10345737" cy="4554000"/>
          </a:xfrm>
          <a:prstGeom prst="rect">
            <a:avLst/>
          </a:prstGeom>
        </p:spPr>
        <p:txBody>
          <a:bodyPr vert="horz" lIns="93600" tIns="0" rIns="9360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176898288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sldNum="0" hdr="0" ftr="0" dt="0"/>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0">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36">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CDFD8C83-81C1-4276-B7A6-9AAEA0DC8ADB}" type="slidenum">
              <a:rPr lang="nl-NL" smtClean="0"/>
              <a:pPr/>
              <a:t>‹nr.›</a:t>
            </a:fld>
            <a:endParaRPr lang="nl-NL" dirty="0"/>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endParaRPr lang="nl-NL" dirty="0"/>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nl-NL" dirty="0"/>
          </a:p>
        </p:txBody>
      </p:sp>
      <p:sp>
        <p:nvSpPr>
          <p:cNvPr id="8" name="Text Placeholder"/>
          <p:cNvSpPr>
            <a:spLocks noGrp="1"/>
          </p:cNvSpPr>
          <p:nvPr>
            <p:ph type="body" idx="1"/>
          </p:nvPr>
        </p:nvSpPr>
        <p:spPr>
          <a:xfrm>
            <a:off x="923925" y="1376363"/>
            <a:ext cx="10345737" cy="4554537"/>
          </a:xfrm>
          <a:prstGeom prst="rect">
            <a:avLst/>
          </a:prstGeom>
        </p:spPr>
        <p:txBody>
          <a:bodyPr vert="horz" lIns="93600" tIns="0" rIns="9360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330520532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Lst>
  <p:hf sldNum="0" hdr="0" ftr="0" dt="0"/>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1">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36">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CDFD8C83-81C1-4276-B7A6-9AAEA0DC8ADB}" type="slidenum">
              <a:rPr lang="nl-NL" smtClean="0"/>
              <a:pPr/>
              <a:t>‹nr.›</a:t>
            </a:fld>
            <a:endParaRPr lang="nl-NL" dirty="0"/>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endParaRPr lang="nl-NL" dirty="0"/>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nl-NL" dirty="0"/>
          </a:p>
        </p:txBody>
      </p:sp>
      <p:sp>
        <p:nvSpPr>
          <p:cNvPr id="8" name="Text Placeholder"/>
          <p:cNvSpPr>
            <a:spLocks noGrp="1"/>
          </p:cNvSpPr>
          <p:nvPr>
            <p:ph type="body" idx="1"/>
          </p:nvPr>
        </p:nvSpPr>
        <p:spPr>
          <a:xfrm>
            <a:off x="923925" y="1376363"/>
            <a:ext cx="10345737" cy="4554000"/>
          </a:xfrm>
          <a:prstGeom prst="rect">
            <a:avLst/>
          </a:prstGeom>
        </p:spPr>
        <p:txBody>
          <a:bodyPr vert="horz" lIns="93600" tIns="0" rIns="9360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393618396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Lst>
  <p:hf sldNum="0" hdr="0" ftr="0" dt="0"/>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1">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37">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CDFD8C83-81C1-4276-B7A6-9AAEA0DC8ADB}" type="slidenum">
              <a:rPr lang="nl-NL" smtClean="0"/>
              <a:pPr/>
              <a:t>‹nr.›</a:t>
            </a:fld>
            <a:endParaRPr lang="nl-NL" dirty="0"/>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endParaRPr lang="nl-NL" dirty="0"/>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nl-NL" dirty="0"/>
          </a:p>
        </p:txBody>
      </p:sp>
      <p:sp>
        <p:nvSpPr>
          <p:cNvPr id="8" name="Text Placeholder"/>
          <p:cNvSpPr>
            <a:spLocks noGrp="1"/>
          </p:cNvSpPr>
          <p:nvPr>
            <p:ph type="body" idx="1"/>
          </p:nvPr>
        </p:nvSpPr>
        <p:spPr>
          <a:xfrm>
            <a:off x="923925" y="1376363"/>
            <a:ext cx="10345737" cy="4554000"/>
          </a:xfrm>
          <a:prstGeom prst="rect">
            <a:avLst/>
          </a:prstGeom>
        </p:spPr>
        <p:txBody>
          <a:bodyPr vert="horz" lIns="93600" tIns="0" rIns="9360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1995748698"/>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Lst>
  <p:hf sldNum="0" hdr="0" ftr="0" dt="0"/>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1">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37">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Herospace"/>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378" y="5940000"/>
            <a:ext cx="12240008" cy="918000"/>
          </a:xfrm>
          <a:prstGeom prst="rect">
            <a:avLst/>
          </a:prstGeom>
        </p:spPr>
      </p:pic>
      <p:sp>
        <p:nvSpPr>
          <p:cNvPr id="4" name="Slide Number Placeholder"/>
          <p:cNvSpPr>
            <a:spLocks noGrp="1"/>
          </p:cNvSpPr>
          <p:nvPr>
            <p:ph type="sldNum" sz="quarter" idx="4"/>
          </p:nvPr>
        </p:nvSpPr>
        <p:spPr>
          <a:xfrm>
            <a:off x="11344275" y="6210980"/>
            <a:ext cx="385763" cy="365125"/>
          </a:xfrm>
          <a:prstGeom prst="rect">
            <a:avLst/>
          </a:prstGeom>
        </p:spPr>
        <p:txBody>
          <a:bodyPr vert="horz" lIns="36000" tIns="45720" rIns="0" bIns="45720" rtlCol="0" anchor="ctr"/>
          <a:lstStyle>
            <a:lvl1pPr algn="r">
              <a:defRPr sz="1200">
                <a:solidFill>
                  <a:schemeClr val="accent1"/>
                </a:solidFill>
              </a:defRPr>
            </a:lvl1pPr>
          </a:lstStyle>
          <a:p>
            <a:fld id="{CDFD8C83-81C1-4276-B7A6-9AAEA0DC8ADB}" type="slidenum">
              <a:rPr lang="nl-NL" smtClean="0"/>
              <a:pPr/>
              <a:t>‹nr.›</a:t>
            </a:fld>
            <a:endParaRPr lang="nl-NL" dirty="0"/>
          </a:p>
        </p:txBody>
      </p:sp>
      <p:sp>
        <p:nvSpPr>
          <p:cNvPr id="2" name="Date Placeholder"/>
          <p:cNvSpPr>
            <a:spLocks noGrp="1"/>
          </p:cNvSpPr>
          <p:nvPr>
            <p:ph type="dt" sz="half" idx="2"/>
          </p:nvPr>
        </p:nvSpPr>
        <p:spPr>
          <a:xfrm>
            <a:off x="8816975" y="6210981"/>
            <a:ext cx="2452688" cy="365125"/>
          </a:xfrm>
          <a:prstGeom prst="rect">
            <a:avLst/>
          </a:prstGeom>
          <a:blipFill rotWithShape="1">
            <a:blip r:embed="rId12"/>
            <a:stretch>
              <a:fillRect/>
            </a:stretch>
          </a:blipFill>
        </p:spPr>
        <p:txBody>
          <a:bodyPr vert="horz" lIns="91440" tIns="45720" rIns="91440" bIns="45720" rtlCol="0" anchor="ctr"/>
          <a:lstStyle>
            <a:lvl1pPr algn="l">
              <a:defRPr sz="1200">
                <a:solidFill>
                  <a:schemeClr val="accent1"/>
                </a:solidFill>
              </a:defRPr>
            </a:lvl1pPr>
          </a:lstStyle>
          <a:p>
            <a:endParaRPr lang="nl-NL" dirty="0"/>
          </a:p>
        </p:txBody>
      </p:sp>
      <p:sp>
        <p:nvSpPr>
          <p:cNvPr id="3" name="Footer Placeholder"/>
          <p:cNvSpPr>
            <a:spLocks noGrp="1"/>
          </p:cNvSpPr>
          <p:nvPr>
            <p:ph type="ftr" sz="quarter" idx="3"/>
          </p:nvPr>
        </p:nvSpPr>
        <p:spPr>
          <a:xfrm>
            <a:off x="6361113" y="6210981"/>
            <a:ext cx="2459037" cy="365125"/>
          </a:xfrm>
          <a:prstGeom prst="rect">
            <a:avLst/>
          </a:prstGeom>
          <a:blipFill rotWithShape="1">
            <a:blip r:embed="rId13"/>
            <a:stretch>
              <a:fillRect/>
            </a:stretch>
          </a:blipFill>
        </p:spPr>
        <p:txBody>
          <a:bodyPr vert="horz" lIns="108000" tIns="45720" rIns="91440" bIns="45720" rtlCol="0" anchor="ctr"/>
          <a:lstStyle>
            <a:lvl1pPr algn="r">
              <a:defRPr sz="1200">
                <a:solidFill>
                  <a:schemeClr val="accent1"/>
                </a:solidFill>
              </a:defRPr>
            </a:lvl1pPr>
          </a:lstStyle>
          <a:p>
            <a:endParaRPr lang="nl-NL" dirty="0"/>
          </a:p>
        </p:txBody>
      </p:sp>
      <p:sp>
        <p:nvSpPr>
          <p:cNvPr id="8" name="Text Placeholder"/>
          <p:cNvSpPr>
            <a:spLocks noGrp="1"/>
          </p:cNvSpPr>
          <p:nvPr>
            <p:ph type="body" idx="1"/>
          </p:nvPr>
        </p:nvSpPr>
        <p:spPr>
          <a:xfrm>
            <a:off x="923925" y="1376363"/>
            <a:ext cx="10345737" cy="4554000"/>
          </a:xfrm>
          <a:prstGeom prst="rect">
            <a:avLst/>
          </a:prstGeom>
        </p:spPr>
        <p:txBody>
          <a:bodyPr vert="horz" lIns="93600" tIns="0" rIns="9360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1026" name="Title Placeholder"/>
          <p:cNvSpPr>
            <a:spLocks noGrp="1"/>
          </p:cNvSpPr>
          <p:nvPr>
            <p:ph type="title"/>
          </p:nvPr>
        </p:nvSpPr>
        <p:spPr bwMode="auto">
          <a:xfrm>
            <a:off x="923925" y="0"/>
            <a:ext cx="10345739" cy="864000"/>
          </a:xfrm>
          <a:prstGeom prst="rect">
            <a:avLst/>
          </a:prstGeom>
          <a:noFill/>
          <a:ln w="9525">
            <a:noFill/>
            <a:miter lim="800000"/>
            <a:headEnd/>
            <a:tailEnd/>
          </a:ln>
        </p:spPr>
        <p:txBody>
          <a:bodyPr vert="horz" wrap="square" lIns="72000" tIns="0" rIns="72000" bIns="0" numCol="1" anchor="ctr" anchorCtr="0" compatLnSpc="1">
            <a:prstTxWarp prst="textNoShape">
              <a:avLst/>
            </a:prstTxWarp>
          </a:bodyPr>
          <a:lstStyle/>
          <a:p>
            <a:pPr lvl="0"/>
            <a:r>
              <a:rPr lang="en-US"/>
              <a:t>Click to edit Master title style</a:t>
            </a:r>
            <a:endParaRPr lang="en-US" dirty="0"/>
          </a:p>
        </p:txBody>
      </p:sp>
    </p:spTree>
    <p:extLst>
      <p:ext uri="{BB962C8B-B14F-4D97-AF65-F5344CB8AC3E}">
        <p14:creationId xmlns:p14="http://schemas.microsoft.com/office/powerpoint/2010/main" val="42643416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Lst>
  <p:hf sldNum="0" hdr="0" ftr="0" dt="0"/>
  <p:txStyles>
    <p:titleStyle>
      <a:lvl1pPr algn="l" defTabSz="342900" rtl="0" eaLnBrk="1" fontAlgn="base" hangingPunct="1">
        <a:lnSpc>
          <a:spcPct val="90000"/>
        </a:lnSpc>
        <a:spcBef>
          <a:spcPct val="0"/>
        </a:spcBef>
        <a:spcAft>
          <a:spcPct val="0"/>
        </a:spcAft>
        <a:defRPr sz="3200" kern="1200">
          <a:solidFill>
            <a:schemeClr val="bg1"/>
          </a:solidFill>
          <a:latin typeface="Arial" pitchFamily="34" charset="0"/>
          <a:ea typeface="ヒラギノ角ゴ Pro W3" pitchFamily="-109" charset="-128"/>
          <a:cs typeface="Arial" pitchFamily="34" charset="0"/>
        </a:defRPr>
      </a:lvl1pPr>
      <a:lvl2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2pPr>
      <a:lvl3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3pPr>
      <a:lvl4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4pPr>
      <a:lvl5pPr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cs typeface="ScalaSans" pitchFamily="34" charset="0"/>
        </a:defRPr>
      </a:lvl5pPr>
      <a:lvl6pPr marL="3429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6pPr>
      <a:lvl7pPr marL="6858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7pPr>
      <a:lvl8pPr marL="10287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8pPr>
      <a:lvl9pPr marL="1371600" algn="l" defTabSz="342900" rtl="0" eaLnBrk="1" fontAlgn="base" hangingPunct="1">
        <a:spcBef>
          <a:spcPct val="0"/>
        </a:spcBef>
        <a:spcAft>
          <a:spcPct val="0"/>
        </a:spcAft>
        <a:defRPr sz="3300">
          <a:solidFill>
            <a:schemeClr val="tx1"/>
          </a:solidFill>
          <a:latin typeface="ScalaSans" pitchFamily="-109" charset="0"/>
          <a:ea typeface="ヒラギノ角ゴ Pro W3" pitchFamily="-109" charset="-128"/>
        </a:defRPr>
      </a:lvl9pPr>
    </p:titleStyle>
    <p:bodyStyle>
      <a:lvl1pPr marL="257175" indent="-257175" algn="l" defTabSz="342900" rtl="0" eaLnBrk="1" fontAlgn="base" hangingPunct="1">
        <a:spcBef>
          <a:spcPts val="800"/>
        </a:spcBef>
        <a:spcAft>
          <a:spcPct val="0"/>
        </a:spcAft>
        <a:buClr>
          <a:schemeClr val="tx2"/>
        </a:buClr>
        <a:buFont typeface="Arial" pitchFamily="34" charset="0"/>
        <a:buChar char="•"/>
        <a:defRPr sz="2400" kern="1200">
          <a:solidFill>
            <a:srgbClr val="003366"/>
          </a:solidFill>
          <a:latin typeface="Arial" pitchFamily="34" charset="0"/>
          <a:ea typeface="ヒラギノ角ゴ Pro W3" pitchFamily="-109" charset="-128"/>
          <a:cs typeface="Arial" pitchFamily="34" charset="0"/>
        </a:defRPr>
      </a:lvl1pPr>
      <a:lvl2pPr marL="557213" indent="-214313" algn="l" defTabSz="342900" rtl="0" eaLnBrk="1" fontAlgn="base" hangingPunct="1">
        <a:spcBef>
          <a:spcPts val="800"/>
        </a:spcBef>
        <a:spcAft>
          <a:spcPct val="0"/>
        </a:spcAft>
        <a:buClr>
          <a:schemeClr val="tx2"/>
        </a:buClr>
        <a:buFont typeface="Arial" pitchFamily="34" charset="0"/>
        <a:buChar char="•"/>
        <a:defRPr sz="2000" kern="1200">
          <a:solidFill>
            <a:srgbClr val="003366"/>
          </a:solidFill>
          <a:latin typeface="Arial" pitchFamily="34" charset="0"/>
          <a:ea typeface="ヒラギノ角ゴ Pro W3" pitchFamily="-109" charset="-128"/>
          <a:cs typeface="Arial" pitchFamily="34" charset="0"/>
        </a:defRPr>
      </a:lvl2pPr>
      <a:lvl3pPr marL="857250" indent="-171450" algn="l" defTabSz="342900" rtl="0" eaLnBrk="1" fontAlgn="base" hangingPunct="1">
        <a:spcBef>
          <a:spcPts val="800"/>
        </a:spcBef>
        <a:spcAft>
          <a:spcPct val="0"/>
        </a:spcAft>
        <a:buClr>
          <a:schemeClr val="tx2"/>
        </a:buClr>
        <a:buFont typeface="Arial" pitchFamily="34" charset="0"/>
        <a:buChar char="•"/>
        <a:defRPr sz="1800" kern="1200">
          <a:solidFill>
            <a:srgbClr val="003366"/>
          </a:solidFill>
          <a:latin typeface="Arial" pitchFamily="34" charset="0"/>
          <a:ea typeface="ヒラギノ角ゴ Pro W3" pitchFamily="-109" charset="-128"/>
          <a:cs typeface="Arial" pitchFamily="34" charset="0"/>
        </a:defRPr>
      </a:lvl3pPr>
      <a:lvl4pPr marL="12001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4pPr>
      <a:lvl5pPr marL="1543050" indent="-171450" algn="l" defTabSz="342900" rtl="0" eaLnBrk="1" fontAlgn="base" hangingPunct="1">
        <a:spcBef>
          <a:spcPts val="800"/>
        </a:spcBef>
        <a:spcAft>
          <a:spcPct val="0"/>
        </a:spcAft>
        <a:buClr>
          <a:schemeClr val="tx2"/>
        </a:buClr>
        <a:buFont typeface="Arial" pitchFamily="34" charset="0"/>
        <a:buChar char="»"/>
        <a:defRPr sz="1600" kern="1200">
          <a:solidFill>
            <a:srgbClr val="003366"/>
          </a:solidFill>
          <a:latin typeface="ScalaSans"/>
          <a:ea typeface="ヒラギノ角ゴ Pro W3" pitchFamily="-109" charset="-128"/>
          <a:cs typeface="ScalaSan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1">
          <p15:clr>
            <a:srgbClr val="F26B43"/>
          </p15:clr>
        </p15:guide>
        <p15:guide id="2" pos="7099">
          <p15:clr>
            <a:srgbClr val="F26B43"/>
          </p15:clr>
        </p15:guide>
        <p15:guide id="3" orient="horz" pos="576">
          <p15:clr>
            <a:srgbClr val="F26B43"/>
          </p15:clr>
        </p15:guide>
        <p15:guide id="4" orient="horz" pos="867">
          <p15:clr>
            <a:srgbClr val="F26B43"/>
          </p15:clr>
        </p15:guide>
        <p15:guide id="5" orient="horz" pos="3744">
          <p15:clr>
            <a:srgbClr val="F26B43"/>
          </p15:clr>
        </p15:guide>
        <p15:guide id="6" pos="3999">
          <p15:clr>
            <a:srgbClr val="F26B43"/>
          </p15:clr>
        </p15:guide>
        <p15:guide id="7" pos="3681">
          <p15:clr>
            <a:srgbClr val="F26B43"/>
          </p15:clr>
        </p15:guide>
        <p15:guide id="8" orient="horz" pos="4030">
          <p15:clr>
            <a:srgbClr val="F26B43"/>
          </p15:clr>
        </p15:guide>
        <p15:guide id="9" pos="5548">
          <p15:clr>
            <a:srgbClr val="F26B43"/>
          </p15:clr>
        </p15:guide>
        <p15:guide id="10" pos="582">
          <p15:clr>
            <a:srgbClr val="F26B43"/>
          </p15:clr>
        </p15:guide>
        <p15:guide id="11" pos="738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a:t>mr.</a:t>
            </a:r>
            <a:r>
              <a:rPr lang="en-US" dirty="0"/>
              <a:t> Bert Alink RB</a:t>
            </a:r>
          </a:p>
        </p:txBody>
      </p:sp>
      <p:sp>
        <p:nvSpPr>
          <p:cNvPr id="2" name="Title 1"/>
          <p:cNvSpPr>
            <a:spLocks noGrp="1"/>
          </p:cNvSpPr>
          <p:nvPr>
            <p:ph type="ctrTitle"/>
          </p:nvPr>
        </p:nvSpPr>
        <p:spPr>
          <a:xfrm>
            <a:off x="6240463" y="1376363"/>
            <a:ext cx="5610877" cy="1544638"/>
          </a:xfrm>
        </p:spPr>
        <p:txBody>
          <a:bodyPr/>
          <a:lstStyle/>
          <a:p>
            <a:r>
              <a:rPr lang="en-US" dirty="0"/>
              <a:t>De DGA </a:t>
            </a:r>
            <a:r>
              <a:rPr lang="en-US" dirty="0" err="1"/>
              <a:t>en</a:t>
            </a:r>
            <a:r>
              <a:rPr lang="en-US" dirty="0"/>
              <a:t> de </a:t>
            </a:r>
            <a:r>
              <a:rPr lang="en-US" dirty="0" err="1"/>
              <a:t>werknemersverzekeringen</a:t>
            </a:r>
            <a:endParaRPr lang="en-US" dirty="0"/>
          </a:p>
        </p:txBody>
      </p:sp>
    </p:spTree>
    <p:extLst>
      <p:ext uri="{BB962C8B-B14F-4D97-AF65-F5344CB8AC3E}">
        <p14:creationId xmlns:p14="http://schemas.microsoft.com/office/powerpoint/2010/main" val="1104456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B3381A2-2432-CA82-0550-D6EB665802BC}"/>
              </a:ext>
            </a:extLst>
          </p:cNvPr>
          <p:cNvSpPr>
            <a:spLocks noGrp="1"/>
          </p:cNvSpPr>
          <p:nvPr>
            <p:ph sz="quarter" idx="13"/>
          </p:nvPr>
        </p:nvSpPr>
        <p:spPr/>
        <p:txBody>
          <a:bodyPr>
            <a:normAutofit fontScale="92500"/>
          </a:bodyPr>
          <a:lstStyle/>
          <a:p>
            <a:r>
              <a:rPr lang="nl-NL" dirty="0"/>
              <a:t>Om vast te stellen of een persoon is verzekerd voor de werknemersverzekeringen moet eerst worden vastgesteld of deze persoon kwalificeert als werknemer in de zin van de wet</a:t>
            </a:r>
          </a:p>
          <a:p>
            <a:endParaRPr lang="nl-NL" dirty="0"/>
          </a:p>
          <a:p>
            <a:r>
              <a:rPr lang="nl-NL" dirty="0"/>
              <a:t>Bij bevestigend antwoord dient te worden onderzocht of de arbeidsverhouding van deze persoon is uitgesloten van de dienstbetrekking, bijvoorbeeld omdat hij kan worden aangemerkt als directeur-grootaandeelhouder</a:t>
            </a:r>
          </a:p>
          <a:p>
            <a:endParaRPr lang="nl-NL" dirty="0"/>
          </a:p>
          <a:p>
            <a:r>
              <a:rPr lang="nl-NL" dirty="0"/>
              <a:t>Of sprake is van een directeur-grootaandeelhouder moet worden beoordeeld vanuit de statuten van de vennootschap. Verzekeringsplicht kan derhalve niet worden beïnvloed door een aandeelhoudersovereenkomst.</a:t>
            </a:r>
          </a:p>
        </p:txBody>
      </p:sp>
      <p:sp>
        <p:nvSpPr>
          <p:cNvPr id="3" name="Titel 2">
            <a:extLst>
              <a:ext uri="{FF2B5EF4-FFF2-40B4-BE49-F238E27FC236}">
                <a16:creationId xmlns:a16="http://schemas.microsoft.com/office/drawing/2014/main" id="{ADF3C642-DC91-C53A-E9A0-99A250F70633}"/>
              </a:ext>
            </a:extLst>
          </p:cNvPr>
          <p:cNvSpPr>
            <a:spLocks noGrp="1"/>
          </p:cNvSpPr>
          <p:nvPr>
            <p:ph type="title"/>
          </p:nvPr>
        </p:nvSpPr>
        <p:spPr/>
        <p:txBody>
          <a:bodyPr/>
          <a:lstStyle/>
          <a:p>
            <a:r>
              <a:rPr lang="nl-NL" dirty="0"/>
              <a:t>Samenvattend</a:t>
            </a:r>
          </a:p>
        </p:txBody>
      </p:sp>
    </p:spTree>
    <p:extLst>
      <p:ext uri="{BB962C8B-B14F-4D97-AF65-F5344CB8AC3E}">
        <p14:creationId xmlns:p14="http://schemas.microsoft.com/office/powerpoint/2010/main" val="34095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1EAA3F6-5756-E581-906D-13C36BEE03A9}"/>
              </a:ext>
            </a:extLst>
          </p:cNvPr>
          <p:cNvSpPr>
            <a:spLocks noGrp="1"/>
          </p:cNvSpPr>
          <p:nvPr>
            <p:ph sz="quarter" idx="13"/>
          </p:nvPr>
        </p:nvSpPr>
        <p:spPr/>
        <p:txBody>
          <a:bodyPr/>
          <a:lstStyle/>
          <a:p>
            <a:r>
              <a:rPr lang="nl-NL" dirty="0"/>
              <a:t>In de praktijk zie ik vaak dat eerste wordt onderzocht of een persoon kan worden aangemerkt als directeur-grootaandeelhouder.</a:t>
            </a:r>
          </a:p>
          <a:p>
            <a:r>
              <a:rPr lang="nl-NL" dirty="0"/>
              <a:t>Zo ja, dat kan met zekerheid worden geoordeeld dat geen sprake is van verzekeringsplicht</a:t>
            </a:r>
          </a:p>
          <a:p>
            <a:r>
              <a:rPr lang="nl-NL" dirty="0"/>
              <a:t>Zo nee, dan wordt regelmatig geconstateerd dat wel sprake is van verzekeringsplicht.</a:t>
            </a:r>
          </a:p>
          <a:p>
            <a:pPr lvl="1"/>
            <a:r>
              <a:rPr lang="nl-NL" dirty="0"/>
              <a:t>Dit echter ten onrechte, omdat door vast te stellen dat een persoon niet kwalificeert als directeur-grootaandeelhouder nog niet vast staat dat de persoon als werknemer in de zin van de wet aangemerkt kan worden.</a:t>
            </a:r>
          </a:p>
        </p:txBody>
      </p:sp>
      <p:sp>
        <p:nvSpPr>
          <p:cNvPr id="3" name="Titel 2">
            <a:extLst>
              <a:ext uri="{FF2B5EF4-FFF2-40B4-BE49-F238E27FC236}">
                <a16:creationId xmlns:a16="http://schemas.microsoft.com/office/drawing/2014/main" id="{AA697DFD-11EE-B8E6-6B89-56B918A08E18}"/>
              </a:ext>
            </a:extLst>
          </p:cNvPr>
          <p:cNvSpPr>
            <a:spLocks noGrp="1"/>
          </p:cNvSpPr>
          <p:nvPr>
            <p:ph type="title"/>
          </p:nvPr>
        </p:nvSpPr>
        <p:spPr/>
        <p:txBody>
          <a:bodyPr/>
          <a:lstStyle/>
          <a:p>
            <a:r>
              <a:rPr lang="nl-NL" dirty="0"/>
              <a:t>Ervaringen uit de praktijk</a:t>
            </a:r>
          </a:p>
        </p:txBody>
      </p:sp>
    </p:spTree>
    <p:extLst>
      <p:ext uri="{BB962C8B-B14F-4D97-AF65-F5344CB8AC3E}">
        <p14:creationId xmlns:p14="http://schemas.microsoft.com/office/powerpoint/2010/main" val="3246874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69F68F3-9CEA-E5E5-810A-04BA7A9D0E66}"/>
              </a:ext>
            </a:extLst>
          </p:cNvPr>
          <p:cNvSpPr>
            <a:spLocks noGrp="1"/>
          </p:cNvSpPr>
          <p:nvPr>
            <p:ph sz="quarter" idx="13"/>
          </p:nvPr>
        </p:nvSpPr>
        <p:spPr/>
        <p:txBody>
          <a:bodyPr>
            <a:normAutofit fontScale="92500"/>
          </a:bodyPr>
          <a:lstStyle/>
          <a:p>
            <a:r>
              <a:rPr lang="nl-NL" dirty="0"/>
              <a:t>Hof Arnhem-Leeuwarden, 25 september 2020, ECLI:NL:GHARL:2020:7357</a:t>
            </a:r>
          </a:p>
          <a:p>
            <a:endParaRPr lang="nl-NL" dirty="0"/>
          </a:p>
          <a:p>
            <a:r>
              <a:rPr lang="nl-NL" dirty="0"/>
              <a:t>Twee aandeelhouders verrichten werkzaamheden door middel van een managementovereenkomst tussen belanghebbende en hun persoonlijke vennootschappen.</a:t>
            </a:r>
          </a:p>
          <a:p>
            <a:r>
              <a:rPr lang="nl-NL" dirty="0"/>
              <a:t>Hof stelt dat moet worden onderzocht of werkzaamheden als werknemer zijn verricht. Ter zitting komt vast te staan dat beide aandeelhouders onmisbaar zijn vanwege persoonlijke kwaliteiten, visie en ideeën.</a:t>
            </a:r>
          </a:p>
          <a:p>
            <a:r>
              <a:rPr lang="nl-NL" dirty="0"/>
              <a:t>Aan criteria arbeidsovereenkomst is voldaan. Geen DGA, want niet de enige aandeelhouders en te gering belang om ontslag zelfstandig tegen te houden.</a:t>
            </a:r>
          </a:p>
          <a:p>
            <a:r>
              <a:rPr lang="nl-NL" dirty="0"/>
              <a:t>Rangorderegeling Wet IB 2001 niet van belang, dus vraag of persoonlijke vennootschappen een onderneming drijven evenmin.</a:t>
            </a:r>
          </a:p>
        </p:txBody>
      </p:sp>
      <p:sp>
        <p:nvSpPr>
          <p:cNvPr id="3" name="Titel 2">
            <a:extLst>
              <a:ext uri="{FF2B5EF4-FFF2-40B4-BE49-F238E27FC236}">
                <a16:creationId xmlns:a16="http://schemas.microsoft.com/office/drawing/2014/main" id="{579BF295-271A-982D-7DAD-FF4F3F403DFF}"/>
              </a:ext>
            </a:extLst>
          </p:cNvPr>
          <p:cNvSpPr>
            <a:spLocks noGrp="1"/>
          </p:cNvSpPr>
          <p:nvPr>
            <p:ph type="title"/>
          </p:nvPr>
        </p:nvSpPr>
        <p:spPr/>
        <p:txBody>
          <a:bodyPr/>
          <a:lstStyle/>
          <a:p>
            <a:r>
              <a:rPr lang="nl-NL" dirty="0"/>
              <a:t>Casuïstiek (I)</a:t>
            </a:r>
          </a:p>
        </p:txBody>
      </p:sp>
    </p:spTree>
    <p:extLst>
      <p:ext uri="{BB962C8B-B14F-4D97-AF65-F5344CB8AC3E}">
        <p14:creationId xmlns:p14="http://schemas.microsoft.com/office/powerpoint/2010/main" val="721972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A9C4A48-E3FB-580C-21BC-2BE59859DE9A}"/>
              </a:ext>
            </a:extLst>
          </p:cNvPr>
          <p:cNvSpPr>
            <a:spLocks noGrp="1"/>
          </p:cNvSpPr>
          <p:nvPr>
            <p:ph sz="quarter" idx="13"/>
          </p:nvPr>
        </p:nvSpPr>
        <p:spPr/>
        <p:txBody>
          <a:bodyPr/>
          <a:lstStyle/>
          <a:p>
            <a:r>
              <a:rPr lang="nl-NL" dirty="0"/>
              <a:t>Hof Amsterdam, 4 mei 2023, ECLI:NL:GHAMS:2023:2346</a:t>
            </a:r>
          </a:p>
          <a:p>
            <a:r>
              <a:rPr lang="nl-NL" dirty="0"/>
              <a:t>3 broers houden ieder 1/3 van de aandelen B (alleen winstrecht)</a:t>
            </a:r>
          </a:p>
          <a:p>
            <a:r>
              <a:rPr lang="nl-NL" dirty="0"/>
              <a:t>Ouder houden gezamenlijk (40 resp. 60%) alle aandelen A (stem- en winstrecht). Sinds overlijden één van hen houdt langstlevende 100%.</a:t>
            </a:r>
          </a:p>
          <a:p>
            <a:r>
              <a:rPr lang="nl-NL" dirty="0"/>
              <a:t>2 broers zijn, blijkens aandeelhoudersovereenkomst, belast met de leiding van eiseres. </a:t>
            </a:r>
          </a:p>
          <a:p>
            <a:r>
              <a:rPr lang="nl-NL" dirty="0"/>
              <a:t>Langstlevende ouder zal blijkens de aandeelhoudersovereenkomst de feitelijke leiding na 5 jaar overdragen aan de beide broers.</a:t>
            </a:r>
          </a:p>
          <a:p>
            <a:r>
              <a:rPr lang="nl-NL" dirty="0"/>
              <a:t>28 mei 2014: beschikking waaruit blijkt dat drie broers op grond van de Regeling aanwijzing DGA van 19 december 1997 niet verzekeringsplichtig zijn voor werknemersverzekeringen.</a:t>
            </a:r>
          </a:p>
        </p:txBody>
      </p:sp>
      <p:sp>
        <p:nvSpPr>
          <p:cNvPr id="3" name="Titel 2">
            <a:extLst>
              <a:ext uri="{FF2B5EF4-FFF2-40B4-BE49-F238E27FC236}">
                <a16:creationId xmlns:a16="http://schemas.microsoft.com/office/drawing/2014/main" id="{28FCA748-3CB9-9804-871B-ADDF0D7BD1A4}"/>
              </a:ext>
            </a:extLst>
          </p:cNvPr>
          <p:cNvSpPr>
            <a:spLocks noGrp="1"/>
          </p:cNvSpPr>
          <p:nvPr>
            <p:ph type="title"/>
          </p:nvPr>
        </p:nvSpPr>
        <p:spPr/>
        <p:txBody>
          <a:bodyPr/>
          <a:lstStyle/>
          <a:p>
            <a:r>
              <a:rPr lang="nl-NL" dirty="0"/>
              <a:t>Casuïstiek (II)</a:t>
            </a:r>
          </a:p>
        </p:txBody>
      </p:sp>
    </p:spTree>
    <p:extLst>
      <p:ext uri="{BB962C8B-B14F-4D97-AF65-F5344CB8AC3E}">
        <p14:creationId xmlns:p14="http://schemas.microsoft.com/office/powerpoint/2010/main" val="2616899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C26456E-5748-9DC4-E870-9E9DB435D439}"/>
              </a:ext>
            </a:extLst>
          </p:cNvPr>
          <p:cNvSpPr>
            <a:spLocks noGrp="1"/>
          </p:cNvSpPr>
          <p:nvPr>
            <p:ph sz="quarter" idx="13"/>
          </p:nvPr>
        </p:nvSpPr>
        <p:spPr/>
        <p:txBody>
          <a:bodyPr>
            <a:normAutofit fontScale="55000" lnSpcReduction="20000"/>
          </a:bodyPr>
          <a:lstStyle/>
          <a:p>
            <a:pPr algn="l"/>
            <a:r>
              <a:rPr lang="nl-NL" b="0" i="0" dirty="0">
                <a:solidFill>
                  <a:srgbClr val="000000"/>
                </a:solidFill>
                <a:effectLst/>
                <a:highlight>
                  <a:srgbClr val="FFFFFF"/>
                </a:highlight>
                <a:latin typeface="Verdana" panose="020B0604030504040204" pitchFamily="34" charset="0"/>
              </a:rPr>
              <a:t>STATUTEN</a:t>
            </a:r>
          </a:p>
          <a:p>
            <a:pPr algn="l"/>
            <a:r>
              <a:rPr lang="nl-NL" b="0" i="0" dirty="0">
                <a:solidFill>
                  <a:srgbClr val="000000"/>
                </a:solidFill>
                <a:effectLst/>
                <a:highlight>
                  <a:srgbClr val="FFFFFF"/>
                </a:highlight>
                <a:latin typeface="Verdana" panose="020B0604030504040204" pitchFamily="34" charset="0"/>
              </a:rPr>
              <a:t>Artikel 16</a:t>
            </a:r>
          </a:p>
          <a:p>
            <a:pPr algn="l"/>
            <a:r>
              <a:rPr lang="nl-NL" b="0" i="0" dirty="0">
                <a:solidFill>
                  <a:srgbClr val="000000"/>
                </a:solidFill>
                <a:effectLst/>
                <a:highlight>
                  <a:srgbClr val="FFFFFF"/>
                </a:highlight>
                <a:latin typeface="Verdana" panose="020B0604030504040204" pitchFamily="34" charset="0"/>
              </a:rPr>
              <a:t>1. De vennootschap heeft een bestuur, bestaande uit een door de algemene vergadering te bepalen aantal van één of meer bestuurders.</a:t>
            </a:r>
          </a:p>
          <a:p>
            <a:pPr algn="l"/>
            <a:r>
              <a:rPr lang="nl-NL" b="0" i="0" dirty="0">
                <a:solidFill>
                  <a:srgbClr val="000000"/>
                </a:solidFill>
                <a:effectLst/>
                <a:highlight>
                  <a:srgbClr val="FFFFFF"/>
                </a:highlight>
                <a:latin typeface="Verdana" panose="020B0604030504040204" pitchFamily="34" charset="0"/>
              </a:rPr>
              <a:t>2. Bestuurders worden door de algemene vergadering benoemd.</a:t>
            </a:r>
          </a:p>
          <a:p>
            <a:pPr algn="l"/>
            <a:r>
              <a:rPr lang="nl-NL" b="0" i="0" dirty="0">
                <a:solidFill>
                  <a:srgbClr val="000000"/>
                </a:solidFill>
                <a:effectLst/>
                <a:highlight>
                  <a:srgbClr val="FFFFFF"/>
                </a:highlight>
                <a:latin typeface="Verdana" panose="020B0604030504040204" pitchFamily="34" charset="0"/>
              </a:rPr>
              <a:t>De benoeming geschiedt uit een door het bestuur op te maken bindende voordracht. (…) Bestuurders kunnen te allen tijde door de algemene vergadering worden geschorst en ontslagen. Schorsing en ontslag anders dan op voorstel van het bestuur, geschiedt bij een besluit genomen met ten minste twee derden van de uitgebrachte stemmen, die meer dan de helft van het geplaatste kapitaal vertegenwoordigen.</a:t>
            </a:r>
          </a:p>
          <a:p>
            <a:pPr algn="l"/>
            <a:r>
              <a:rPr lang="nl-NL" b="0" i="0" dirty="0">
                <a:solidFill>
                  <a:srgbClr val="000000"/>
                </a:solidFill>
                <a:effectLst/>
                <a:highlight>
                  <a:srgbClr val="FFFFFF"/>
                </a:highlight>
                <a:latin typeface="Verdana" panose="020B0604030504040204" pitchFamily="34" charset="0"/>
              </a:rPr>
              <a:t>3. Het bestuur is belast met het besturen van de vennootschap. Bij de vervulling van hun taak richten de bestuurders zich naar het belang van de vennootschap en de met haar verbonden onderneming.</a:t>
            </a:r>
          </a:p>
          <a:p>
            <a:pPr algn="l"/>
            <a:r>
              <a:rPr lang="nl-NL" b="0" i="0" dirty="0">
                <a:solidFill>
                  <a:srgbClr val="000000"/>
                </a:solidFill>
                <a:effectLst/>
                <a:highlight>
                  <a:srgbClr val="FFFFFF"/>
                </a:highlight>
                <a:latin typeface="Verdana" panose="020B0604030504040204" pitchFamily="34" charset="0"/>
              </a:rPr>
              <a:t>De algemene vergadering is bevoegd bij een daartoe strekkend besluit, besluiten van het bestuur of een of meer daartoe op grond van een reglement bevoegde bestuurders aan haar voorafgaande goedkeuring te onderwerpen. Die besluiten dienen duidelijk te worden omschreven en schriftelijk aan het bestuur te worden meegedeeld.</a:t>
            </a:r>
          </a:p>
          <a:p>
            <a:pPr algn="l"/>
            <a:r>
              <a:rPr lang="nl-NL" b="0" i="0" dirty="0">
                <a:solidFill>
                  <a:srgbClr val="000000"/>
                </a:solidFill>
                <a:effectLst/>
                <a:highlight>
                  <a:srgbClr val="FFFFFF"/>
                </a:highlight>
                <a:latin typeface="Verdana" panose="020B0604030504040204" pitchFamily="34" charset="0"/>
              </a:rPr>
              <a:t>(…)</a:t>
            </a:r>
          </a:p>
          <a:p>
            <a:pPr algn="l"/>
            <a:r>
              <a:rPr lang="nl-NL" b="0" i="0" dirty="0">
                <a:solidFill>
                  <a:srgbClr val="000000"/>
                </a:solidFill>
                <a:effectLst/>
                <a:highlight>
                  <a:srgbClr val="FFFFFF"/>
                </a:highlight>
                <a:latin typeface="Verdana" panose="020B0604030504040204" pitchFamily="34" charset="0"/>
              </a:rPr>
              <a:t>5. Alle besluiten van het bestuur waaromtrent bij reglement geen grotere meerderheid is voorgeschreven, worden genomen met volstrekte meerderheid van de uitgebrachte stemmen.</a:t>
            </a:r>
          </a:p>
          <a:p>
            <a:pPr algn="l"/>
            <a:r>
              <a:rPr lang="nl-NL" b="0" i="0" dirty="0">
                <a:solidFill>
                  <a:srgbClr val="000000"/>
                </a:solidFill>
                <a:effectLst/>
                <a:highlight>
                  <a:srgbClr val="FFFFFF"/>
                </a:highlight>
                <a:latin typeface="Verdana" panose="020B0604030504040204" pitchFamily="34" charset="0"/>
              </a:rPr>
              <a:t>6. Een bestuurder neemt niet deel aan de beraadslaging en besluitvorming indien hij daarbij een direct of indirect persoonlijk belang heeft dat tegenstrijdig is met het belang als bedoeld in lid 3. Wanneer hierdoor geen bestuursbesluit kan worden genomen is het bestuur toch bevoegd hieromtrent te besluiten, maar is dit besluit aan de voorafgaande goedkeuring van de algemene vergadering onderworpen.”</a:t>
            </a:r>
          </a:p>
          <a:p>
            <a:endParaRPr lang="nl-NL" dirty="0"/>
          </a:p>
        </p:txBody>
      </p:sp>
      <p:sp>
        <p:nvSpPr>
          <p:cNvPr id="3" name="Titel 2">
            <a:extLst>
              <a:ext uri="{FF2B5EF4-FFF2-40B4-BE49-F238E27FC236}">
                <a16:creationId xmlns:a16="http://schemas.microsoft.com/office/drawing/2014/main" id="{3D642322-28B4-48F0-6C4E-3626CF2BFD33}"/>
              </a:ext>
            </a:extLst>
          </p:cNvPr>
          <p:cNvSpPr>
            <a:spLocks noGrp="1"/>
          </p:cNvSpPr>
          <p:nvPr>
            <p:ph type="title"/>
          </p:nvPr>
        </p:nvSpPr>
        <p:spPr/>
        <p:txBody>
          <a:bodyPr/>
          <a:lstStyle/>
          <a:p>
            <a:r>
              <a:rPr lang="nl-NL" dirty="0"/>
              <a:t>Casuïstiek II (vervolg)</a:t>
            </a:r>
          </a:p>
        </p:txBody>
      </p:sp>
    </p:spTree>
    <p:extLst>
      <p:ext uri="{BB962C8B-B14F-4D97-AF65-F5344CB8AC3E}">
        <p14:creationId xmlns:p14="http://schemas.microsoft.com/office/powerpoint/2010/main" val="747652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008D133-F31F-08A0-2E27-D0B64A67E977}"/>
              </a:ext>
            </a:extLst>
          </p:cNvPr>
          <p:cNvSpPr>
            <a:spLocks noGrp="1"/>
          </p:cNvSpPr>
          <p:nvPr>
            <p:ph sz="quarter" idx="13"/>
          </p:nvPr>
        </p:nvSpPr>
        <p:spPr/>
        <p:txBody>
          <a:bodyPr/>
          <a:lstStyle/>
          <a:p>
            <a:r>
              <a:rPr lang="nl-NL" dirty="0"/>
              <a:t>Geschil: kwalificeren de beide broers als DGA in de zin van de Regeling aanwijzing DGA 2016?</a:t>
            </a:r>
          </a:p>
          <a:p>
            <a:endParaRPr lang="nl-NL" dirty="0"/>
          </a:p>
          <a:p>
            <a:r>
              <a:rPr lang="nl-NL" dirty="0"/>
              <a:t>Hof toetst aan criteria artikel 7:610 BW: arbeid, loon en gezag</a:t>
            </a:r>
          </a:p>
          <a:p>
            <a:r>
              <a:rPr lang="nl-NL" dirty="0" err="1"/>
              <a:t>R.o.</a:t>
            </a:r>
            <a:r>
              <a:rPr lang="nl-NL" dirty="0"/>
              <a:t> 18: Bij de beoordeling van de vraag of tussen een natuurlijke persoon en een rechtspersoon een gezagsverhouding bestaat, is niet van belang welke personen deel uitmaken van het orgaan van de rechtspersoon dat instructies aan die natuurlijke persoon kan geven. Of materieel sprake is van een gezagsverhouding is niet relevant (HR 22 maart 2013, ECLI:NL:HR:2013:BY9295, </a:t>
            </a:r>
            <a:r>
              <a:rPr lang="nl-NL" dirty="0" err="1"/>
              <a:t>r.o.</a:t>
            </a:r>
            <a:r>
              <a:rPr lang="nl-NL" dirty="0"/>
              <a:t> 3.3.3)</a:t>
            </a:r>
          </a:p>
        </p:txBody>
      </p:sp>
      <p:sp>
        <p:nvSpPr>
          <p:cNvPr id="3" name="Titel 2">
            <a:extLst>
              <a:ext uri="{FF2B5EF4-FFF2-40B4-BE49-F238E27FC236}">
                <a16:creationId xmlns:a16="http://schemas.microsoft.com/office/drawing/2014/main" id="{FFA76C3B-BB5D-DC71-73C4-8E2B932D0C47}"/>
              </a:ext>
            </a:extLst>
          </p:cNvPr>
          <p:cNvSpPr>
            <a:spLocks noGrp="1"/>
          </p:cNvSpPr>
          <p:nvPr>
            <p:ph type="title"/>
          </p:nvPr>
        </p:nvSpPr>
        <p:spPr/>
        <p:txBody>
          <a:bodyPr/>
          <a:lstStyle/>
          <a:p>
            <a:r>
              <a:rPr lang="nl-NL" dirty="0"/>
              <a:t>Casuïstiek II (vervolg)</a:t>
            </a:r>
          </a:p>
        </p:txBody>
      </p:sp>
    </p:spTree>
    <p:extLst>
      <p:ext uri="{BB962C8B-B14F-4D97-AF65-F5344CB8AC3E}">
        <p14:creationId xmlns:p14="http://schemas.microsoft.com/office/powerpoint/2010/main" val="2753454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F73CE82-AC85-1652-FB7D-A20592BC7E4E}"/>
              </a:ext>
            </a:extLst>
          </p:cNvPr>
          <p:cNvSpPr>
            <a:spLocks noGrp="1"/>
          </p:cNvSpPr>
          <p:nvPr>
            <p:ph sz="quarter" idx="13"/>
          </p:nvPr>
        </p:nvSpPr>
        <p:spPr/>
        <p:txBody>
          <a:bodyPr>
            <a:normAutofit lnSpcReduction="10000"/>
          </a:bodyPr>
          <a:lstStyle/>
          <a:p>
            <a:r>
              <a:rPr lang="nl-NL" dirty="0"/>
              <a:t>Eiseres leidt uit artikel 2 Regeling aanwijzing DGA 2016 af dat  - om als </a:t>
            </a:r>
            <a:r>
              <a:rPr lang="nl-NL" dirty="0" err="1"/>
              <a:t>dga</a:t>
            </a:r>
            <a:r>
              <a:rPr lang="nl-NL" dirty="0"/>
              <a:t> te worden aangemerkt – de bestuurder zelf geen houder hoeft te zijn van aandelen die stemrecht vertegenwoordigen. De rechtbank volgt eiseres daarin niet. Rb. overweegt echter ook dat beide broers op grond van de statuten doorslaggevende invloed hebben op besluiten over hun ontslag of schorsing . Op grond daarvan komt de rechtbank tot de conclusie dat geen sprake is van een voor een dienstbetrekking vereiste gezagsverhouding</a:t>
            </a:r>
          </a:p>
          <a:p>
            <a:endParaRPr lang="nl-NL" dirty="0"/>
          </a:p>
          <a:p>
            <a:r>
              <a:rPr lang="nl-NL" dirty="0"/>
              <a:t>Hof deelt oordeel Rb. niet. Er is formeel wel sprake van een dienstbetrekking. Het Hof stelt vast dat de beide broers geen aandelen houden met stemrecht. Zij kunnen daardoor niet meebeslissen over hun ontslag. Broers kwalificeren om die reden ook niet als DGA.</a:t>
            </a:r>
          </a:p>
        </p:txBody>
      </p:sp>
      <p:sp>
        <p:nvSpPr>
          <p:cNvPr id="3" name="Titel 2">
            <a:extLst>
              <a:ext uri="{FF2B5EF4-FFF2-40B4-BE49-F238E27FC236}">
                <a16:creationId xmlns:a16="http://schemas.microsoft.com/office/drawing/2014/main" id="{76C5AEE0-A6CE-6F10-10A7-33F1DD337D59}"/>
              </a:ext>
            </a:extLst>
          </p:cNvPr>
          <p:cNvSpPr>
            <a:spLocks noGrp="1"/>
          </p:cNvSpPr>
          <p:nvPr>
            <p:ph type="title"/>
          </p:nvPr>
        </p:nvSpPr>
        <p:spPr/>
        <p:txBody>
          <a:bodyPr/>
          <a:lstStyle/>
          <a:p>
            <a:r>
              <a:rPr lang="nl-NL" dirty="0"/>
              <a:t>Casuïstiek II (vervolg)</a:t>
            </a:r>
          </a:p>
        </p:txBody>
      </p:sp>
    </p:spTree>
    <p:extLst>
      <p:ext uri="{BB962C8B-B14F-4D97-AF65-F5344CB8AC3E}">
        <p14:creationId xmlns:p14="http://schemas.microsoft.com/office/powerpoint/2010/main" val="4237758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6946DEE-1B5F-2985-87CC-13F34AA57984}"/>
              </a:ext>
            </a:extLst>
          </p:cNvPr>
          <p:cNvSpPr>
            <a:spLocks noGrp="1"/>
          </p:cNvSpPr>
          <p:nvPr>
            <p:ph sz="quarter" idx="13"/>
          </p:nvPr>
        </p:nvSpPr>
        <p:spPr/>
        <p:txBody>
          <a:bodyPr/>
          <a:lstStyle/>
          <a:p>
            <a:r>
              <a:rPr lang="nl-NL" dirty="0"/>
              <a:t>Uit de casuïstiek volgt dat ook bij werkzaamheden op grond van een managementovereenkomst moet worden onderzocht of sprake is van een arbeidsverhouding die als dienstbetrekking kan worden gekwalificeerd.</a:t>
            </a:r>
          </a:p>
          <a:p>
            <a:r>
              <a:rPr lang="nl-NL" dirty="0"/>
              <a:t>E.e.a. moet worden getoetst op basis van feiten en omstandigheden.</a:t>
            </a:r>
          </a:p>
          <a:p>
            <a:r>
              <a:rPr lang="nl-NL" dirty="0"/>
              <a:t>Gezagsverhouding moet niet materieel, maar formeel worden getoetst.</a:t>
            </a:r>
          </a:p>
          <a:p>
            <a:pPr lvl="1"/>
            <a:r>
              <a:rPr lang="nl-NL" dirty="0"/>
              <a:t>Een bestuurder staat om deze reden altijd onder gezag van de </a:t>
            </a:r>
            <a:r>
              <a:rPr lang="nl-NL" dirty="0" err="1"/>
              <a:t>a.v.a</a:t>
            </a:r>
            <a:r>
              <a:rPr lang="nl-NL" dirty="0"/>
              <a:t>.</a:t>
            </a:r>
          </a:p>
        </p:txBody>
      </p:sp>
      <p:sp>
        <p:nvSpPr>
          <p:cNvPr id="3" name="Titel 2">
            <a:extLst>
              <a:ext uri="{FF2B5EF4-FFF2-40B4-BE49-F238E27FC236}">
                <a16:creationId xmlns:a16="http://schemas.microsoft.com/office/drawing/2014/main" id="{874427F8-D8B1-3B22-5318-89DF36A19D53}"/>
              </a:ext>
            </a:extLst>
          </p:cNvPr>
          <p:cNvSpPr>
            <a:spLocks noGrp="1"/>
          </p:cNvSpPr>
          <p:nvPr>
            <p:ph type="title"/>
          </p:nvPr>
        </p:nvSpPr>
        <p:spPr/>
        <p:txBody>
          <a:bodyPr/>
          <a:lstStyle/>
          <a:p>
            <a:r>
              <a:rPr lang="nl-NL" dirty="0"/>
              <a:t>Samenvatting</a:t>
            </a:r>
          </a:p>
        </p:txBody>
      </p:sp>
    </p:spTree>
    <p:extLst>
      <p:ext uri="{BB962C8B-B14F-4D97-AF65-F5344CB8AC3E}">
        <p14:creationId xmlns:p14="http://schemas.microsoft.com/office/powerpoint/2010/main" val="3047971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86C8D6B-CA8E-46B8-CC85-1DF71C2CB651}"/>
              </a:ext>
            </a:extLst>
          </p:cNvPr>
          <p:cNvSpPr txBox="1"/>
          <p:nvPr/>
        </p:nvSpPr>
        <p:spPr>
          <a:xfrm>
            <a:off x="3007151" y="2196445"/>
            <a:ext cx="5213022" cy="1323439"/>
          </a:xfrm>
          <a:prstGeom prst="rect">
            <a:avLst/>
          </a:prstGeom>
          <a:noFill/>
        </p:spPr>
        <p:txBody>
          <a:bodyPr wrap="square" rtlCol="0">
            <a:spAutoFit/>
          </a:bodyPr>
          <a:lstStyle/>
          <a:p>
            <a:r>
              <a:rPr lang="nl-NL" sz="8000"/>
              <a:t>Vragen?</a:t>
            </a:r>
            <a:endParaRPr lang="nl-NL" sz="8000" dirty="0"/>
          </a:p>
        </p:txBody>
      </p:sp>
    </p:spTree>
    <p:extLst>
      <p:ext uri="{BB962C8B-B14F-4D97-AF65-F5344CB8AC3E}">
        <p14:creationId xmlns:p14="http://schemas.microsoft.com/office/powerpoint/2010/main" val="439347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71B06F4-1C7F-8F85-B018-E5FF7606C150}"/>
              </a:ext>
            </a:extLst>
          </p:cNvPr>
          <p:cNvSpPr>
            <a:spLocks noGrp="1"/>
          </p:cNvSpPr>
          <p:nvPr>
            <p:ph sz="quarter" idx="13"/>
          </p:nvPr>
        </p:nvSpPr>
        <p:spPr/>
        <p:txBody>
          <a:bodyPr/>
          <a:lstStyle/>
          <a:p>
            <a:r>
              <a:rPr lang="nl-NL" dirty="0"/>
              <a:t>Verzekeringsplicht werknemersverzekeringen algemeen</a:t>
            </a:r>
          </a:p>
          <a:p>
            <a:pPr lvl="1"/>
            <a:endParaRPr lang="nl-NL" dirty="0"/>
          </a:p>
          <a:p>
            <a:r>
              <a:rPr lang="nl-NL" dirty="0"/>
              <a:t>Begrip werknemer</a:t>
            </a:r>
          </a:p>
          <a:p>
            <a:endParaRPr lang="nl-NL" dirty="0"/>
          </a:p>
          <a:p>
            <a:r>
              <a:rPr lang="nl-NL" dirty="0"/>
              <a:t>Uitzondering DGA</a:t>
            </a:r>
          </a:p>
          <a:p>
            <a:endParaRPr lang="nl-NL" dirty="0"/>
          </a:p>
          <a:p>
            <a:r>
              <a:rPr lang="nl-NL" dirty="0"/>
              <a:t>Wanneer is sprake van een DGA?</a:t>
            </a:r>
          </a:p>
          <a:p>
            <a:pPr lvl="1"/>
            <a:r>
              <a:rPr lang="nl-NL" dirty="0"/>
              <a:t>Regeling aanwijzing directeur-grootaandeelhouder 2016</a:t>
            </a:r>
          </a:p>
          <a:p>
            <a:pPr lvl="1"/>
            <a:endParaRPr lang="nl-NL" dirty="0"/>
          </a:p>
          <a:p>
            <a:r>
              <a:rPr lang="nl-NL" dirty="0"/>
              <a:t>Ervaringen uit de praktijk / Casuïstiek</a:t>
            </a:r>
          </a:p>
        </p:txBody>
      </p:sp>
      <p:sp>
        <p:nvSpPr>
          <p:cNvPr id="3" name="Titel 2">
            <a:extLst>
              <a:ext uri="{FF2B5EF4-FFF2-40B4-BE49-F238E27FC236}">
                <a16:creationId xmlns:a16="http://schemas.microsoft.com/office/drawing/2014/main" id="{102F5D95-330B-AB59-0AAE-E073857BD3D5}"/>
              </a:ext>
            </a:extLst>
          </p:cNvPr>
          <p:cNvSpPr>
            <a:spLocks noGrp="1"/>
          </p:cNvSpPr>
          <p:nvPr>
            <p:ph type="title"/>
          </p:nvPr>
        </p:nvSpPr>
        <p:spPr/>
        <p:txBody>
          <a:bodyPr/>
          <a:lstStyle/>
          <a:p>
            <a:r>
              <a:rPr lang="nl-NL" dirty="0"/>
              <a:t>Agenda</a:t>
            </a:r>
          </a:p>
        </p:txBody>
      </p:sp>
    </p:spTree>
    <p:extLst>
      <p:ext uri="{BB962C8B-B14F-4D97-AF65-F5344CB8AC3E}">
        <p14:creationId xmlns:p14="http://schemas.microsoft.com/office/powerpoint/2010/main" val="3508218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A97A2E9-9BFA-F1E8-F493-A57539E2679B}"/>
              </a:ext>
            </a:extLst>
          </p:cNvPr>
          <p:cNvSpPr>
            <a:spLocks noGrp="1"/>
          </p:cNvSpPr>
          <p:nvPr>
            <p:ph sz="quarter" idx="13"/>
          </p:nvPr>
        </p:nvSpPr>
        <p:spPr/>
        <p:txBody>
          <a:bodyPr/>
          <a:lstStyle/>
          <a:p>
            <a:r>
              <a:rPr lang="nl-NL" dirty="0"/>
              <a:t>Verzekeringsplicht voor de werknemersverzekeringen is geregeld in:</a:t>
            </a:r>
          </a:p>
          <a:p>
            <a:pPr lvl="1">
              <a:buFontTx/>
              <a:buChar char="-"/>
            </a:pPr>
            <a:r>
              <a:rPr lang="nl-NL" dirty="0"/>
              <a:t>Ziektewet,</a:t>
            </a:r>
          </a:p>
          <a:p>
            <a:pPr lvl="1">
              <a:buFontTx/>
              <a:buChar char="-"/>
            </a:pPr>
            <a:r>
              <a:rPr lang="nl-NL" dirty="0"/>
              <a:t>Wet op de arbeidsongeschiktheidsverzekering,</a:t>
            </a:r>
          </a:p>
          <a:p>
            <a:pPr lvl="1">
              <a:buFontTx/>
              <a:buChar char="-"/>
            </a:pPr>
            <a:r>
              <a:rPr lang="nl-NL" dirty="0"/>
              <a:t>Werkloosheidswet en</a:t>
            </a:r>
          </a:p>
          <a:p>
            <a:pPr lvl="1">
              <a:buFontTx/>
              <a:buChar char="-"/>
            </a:pPr>
            <a:r>
              <a:rPr lang="nl-NL" dirty="0"/>
              <a:t>Wet arbeid en zorg.</a:t>
            </a:r>
          </a:p>
          <a:p>
            <a:pPr lvl="1">
              <a:buFontTx/>
              <a:buChar char="-"/>
            </a:pPr>
            <a:endParaRPr lang="nl-NL" dirty="0"/>
          </a:p>
          <a:p>
            <a:pPr>
              <a:buFontTx/>
              <a:buChar char="-"/>
            </a:pPr>
            <a:r>
              <a:rPr lang="nl-NL" dirty="0"/>
              <a:t>Op basis van genoemde wetten is de werknemer verplicht verzekerd</a:t>
            </a:r>
          </a:p>
          <a:p>
            <a:pPr lvl="1">
              <a:buFontTx/>
              <a:buChar char="-"/>
            </a:pPr>
            <a:endParaRPr lang="nl-NL" dirty="0"/>
          </a:p>
          <a:p>
            <a:pPr marL="0" indent="0">
              <a:buNone/>
            </a:pPr>
            <a:r>
              <a:rPr lang="nl-NL" dirty="0"/>
              <a:t>In deze presentatie neem ik de Werkloosheidswet verder als uitgangspunt.</a:t>
            </a:r>
          </a:p>
        </p:txBody>
      </p:sp>
      <p:sp>
        <p:nvSpPr>
          <p:cNvPr id="3" name="Titel 2">
            <a:extLst>
              <a:ext uri="{FF2B5EF4-FFF2-40B4-BE49-F238E27FC236}">
                <a16:creationId xmlns:a16="http://schemas.microsoft.com/office/drawing/2014/main" id="{05D071F6-1957-BB8B-98CC-394FDB5C30D0}"/>
              </a:ext>
            </a:extLst>
          </p:cNvPr>
          <p:cNvSpPr>
            <a:spLocks noGrp="1"/>
          </p:cNvSpPr>
          <p:nvPr>
            <p:ph type="title"/>
          </p:nvPr>
        </p:nvSpPr>
        <p:spPr/>
        <p:txBody>
          <a:bodyPr/>
          <a:lstStyle/>
          <a:p>
            <a:r>
              <a:rPr lang="nl-NL" dirty="0"/>
              <a:t>Verzekeringsplicht</a:t>
            </a:r>
          </a:p>
        </p:txBody>
      </p:sp>
    </p:spTree>
    <p:extLst>
      <p:ext uri="{BB962C8B-B14F-4D97-AF65-F5344CB8AC3E}">
        <p14:creationId xmlns:p14="http://schemas.microsoft.com/office/powerpoint/2010/main" val="3857402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48CE751-43E1-BD79-8CCD-976E7FF6D0F7}"/>
              </a:ext>
            </a:extLst>
          </p:cNvPr>
          <p:cNvSpPr>
            <a:spLocks noGrp="1"/>
          </p:cNvSpPr>
          <p:nvPr>
            <p:ph sz="quarter" idx="13"/>
          </p:nvPr>
        </p:nvSpPr>
        <p:spPr/>
        <p:txBody>
          <a:bodyPr/>
          <a:lstStyle/>
          <a:p>
            <a:r>
              <a:rPr lang="nl-NL" dirty="0"/>
              <a:t>Definitie werknemer opgenomen in artikel 3, lid 1 WW</a:t>
            </a:r>
          </a:p>
          <a:p>
            <a:pPr lvl="1"/>
            <a:r>
              <a:rPr lang="nl-NL" dirty="0"/>
              <a:t>Werknemer is de natuurlijke persoon, jonger dan de pensioengerechtigde leeftijd, die in privaatrechtelijke of in publiekrechtelijke dienstbetrekking staat</a:t>
            </a:r>
          </a:p>
          <a:p>
            <a:pPr lvl="1"/>
            <a:endParaRPr lang="nl-NL" dirty="0"/>
          </a:p>
          <a:p>
            <a:r>
              <a:rPr lang="nl-NL" dirty="0"/>
              <a:t>Privaatrechtelijke dienstbetrekking: arbeidsovereenkomst ex artikel 7:610 BW</a:t>
            </a:r>
          </a:p>
          <a:p>
            <a:pPr lvl="1"/>
            <a:r>
              <a:rPr lang="nl-NL" dirty="0"/>
              <a:t>Kenmerken: (persoonlijk) arbeid, loon en gezagsverhouding.</a:t>
            </a:r>
          </a:p>
          <a:p>
            <a:pPr lvl="1"/>
            <a:endParaRPr lang="nl-NL" dirty="0"/>
          </a:p>
          <a:p>
            <a:r>
              <a:rPr lang="nl-NL" dirty="0"/>
              <a:t>WW kent, evenals de Wet op de loonbelasting 1964, diverse arbeidsverhoudingen die met een dienstbetrekking gelijk worden gesteld.</a:t>
            </a:r>
          </a:p>
        </p:txBody>
      </p:sp>
      <p:sp>
        <p:nvSpPr>
          <p:cNvPr id="3" name="Titel 2">
            <a:extLst>
              <a:ext uri="{FF2B5EF4-FFF2-40B4-BE49-F238E27FC236}">
                <a16:creationId xmlns:a16="http://schemas.microsoft.com/office/drawing/2014/main" id="{9022C5E8-9B40-7AA0-5D4D-639556E3B331}"/>
              </a:ext>
            </a:extLst>
          </p:cNvPr>
          <p:cNvSpPr>
            <a:spLocks noGrp="1"/>
          </p:cNvSpPr>
          <p:nvPr>
            <p:ph type="title"/>
          </p:nvPr>
        </p:nvSpPr>
        <p:spPr/>
        <p:txBody>
          <a:bodyPr/>
          <a:lstStyle/>
          <a:p>
            <a:r>
              <a:rPr lang="nl-NL" dirty="0"/>
              <a:t>Werknemer</a:t>
            </a:r>
          </a:p>
        </p:txBody>
      </p:sp>
    </p:spTree>
    <p:extLst>
      <p:ext uri="{BB962C8B-B14F-4D97-AF65-F5344CB8AC3E}">
        <p14:creationId xmlns:p14="http://schemas.microsoft.com/office/powerpoint/2010/main" val="987640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58E5547-9F7C-6E49-D84A-87EFE352E9C6}"/>
              </a:ext>
            </a:extLst>
          </p:cNvPr>
          <p:cNvSpPr>
            <a:spLocks noGrp="1"/>
          </p:cNvSpPr>
          <p:nvPr>
            <p:ph sz="quarter" idx="13"/>
          </p:nvPr>
        </p:nvSpPr>
        <p:spPr/>
        <p:txBody>
          <a:bodyPr>
            <a:normAutofit fontScale="92500"/>
          </a:bodyPr>
          <a:lstStyle/>
          <a:p>
            <a:r>
              <a:rPr lang="nl-NL" dirty="0"/>
              <a:t>Relevante jurisprudentie rondom artikel 7:610 BW</a:t>
            </a:r>
          </a:p>
          <a:p>
            <a:endParaRPr lang="nl-NL" dirty="0"/>
          </a:p>
          <a:p>
            <a:r>
              <a:rPr lang="nl-NL" dirty="0"/>
              <a:t>De Hoge Raad heeft in het </a:t>
            </a:r>
            <a:r>
              <a:rPr lang="nl-NL" dirty="0" err="1"/>
              <a:t>Deliveroo</a:t>
            </a:r>
            <a:r>
              <a:rPr lang="nl-NL" dirty="0"/>
              <a:t>-arrest van 24 maart 2023 (ECLI:NL:HR:2023:443) een duidelijk toetsingskader gegeven overwogen.</a:t>
            </a:r>
          </a:p>
          <a:p>
            <a:pPr lvl="1"/>
            <a:r>
              <a:rPr lang="nl-NL" dirty="0"/>
              <a:t>Om te kunnen beoordelen of een overeenkomst als een arbeidsovereenkomst moet worden aangemerkt, moet door uitleg aan de hand van de </a:t>
            </a:r>
            <a:r>
              <a:rPr lang="nl-NL" dirty="0" err="1"/>
              <a:t>Haviltexmaatstaf</a:t>
            </a:r>
            <a:r>
              <a:rPr lang="nl-NL" dirty="0"/>
              <a:t> worden vastgesteld welke rechten en verplichtingen partijen zijn overeengekomen.</a:t>
            </a:r>
          </a:p>
          <a:p>
            <a:pPr lvl="2"/>
            <a:r>
              <a:rPr lang="nl-NL" dirty="0"/>
              <a:t>Niet alleen de letterlijke bewoordingen van de overeenkomst zijn van belang, maar ook de bedoeling van partijen.</a:t>
            </a:r>
          </a:p>
          <a:p>
            <a:pPr lvl="1"/>
            <a:r>
              <a:rPr lang="nl-NL" dirty="0"/>
              <a:t>Voor deze kwalificatie is niet van belang of partijen de bedoeling hadden de overeenkomst onder de wettelijke regeling van de arbeidsovereenkomst te laten vallen.</a:t>
            </a:r>
          </a:p>
          <a:p>
            <a:pPr lvl="1"/>
            <a:r>
              <a:rPr lang="nl-NL" dirty="0"/>
              <a:t>Of een overeenkomst moet worden aangemerkt als arbeidsovereenkomst, hangt af van alle omstandigheden van het geval in onderling verband bezien. </a:t>
            </a:r>
          </a:p>
        </p:txBody>
      </p:sp>
      <p:sp>
        <p:nvSpPr>
          <p:cNvPr id="3" name="Titel 2">
            <a:extLst>
              <a:ext uri="{FF2B5EF4-FFF2-40B4-BE49-F238E27FC236}">
                <a16:creationId xmlns:a16="http://schemas.microsoft.com/office/drawing/2014/main" id="{623D3132-6347-0ACE-94FE-5F8C59495384}"/>
              </a:ext>
            </a:extLst>
          </p:cNvPr>
          <p:cNvSpPr>
            <a:spLocks noGrp="1"/>
          </p:cNvSpPr>
          <p:nvPr>
            <p:ph type="title"/>
          </p:nvPr>
        </p:nvSpPr>
        <p:spPr/>
        <p:txBody>
          <a:bodyPr/>
          <a:lstStyle/>
          <a:p>
            <a:r>
              <a:rPr lang="nl-NL" dirty="0"/>
              <a:t>Dienstbetrekking</a:t>
            </a:r>
          </a:p>
        </p:txBody>
      </p:sp>
    </p:spTree>
    <p:extLst>
      <p:ext uri="{BB962C8B-B14F-4D97-AF65-F5344CB8AC3E}">
        <p14:creationId xmlns:p14="http://schemas.microsoft.com/office/powerpoint/2010/main" val="315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DC6E677-C643-CD06-6508-AEC8EB9FA616}"/>
              </a:ext>
            </a:extLst>
          </p:cNvPr>
          <p:cNvSpPr>
            <a:spLocks noGrp="1"/>
          </p:cNvSpPr>
          <p:nvPr>
            <p:ph sz="quarter" idx="13"/>
          </p:nvPr>
        </p:nvSpPr>
        <p:spPr/>
        <p:txBody>
          <a:bodyPr>
            <a:normAutofit fontScale="70000" lnSpcReduction="20000"/>
          </a:bodyPr>
          <a:lstStyle/>
          <a:p>
            <a:pPr marL="0" indent="0">
              <a:buNone/>
            </a:pPr>
            <a:r>
              <a:rPr lang="nl-NL" dirty="0"/>
              <a:t>Van belang kunnen onder meer zijn:</a:t>
            </a:r>
          </a:p>
          <a:p>
            <a:pPr>
              <a:buFontTx/>
              <a:buChar char="-"/>
            </a:pPr>
            <a:r>
              <a:rPr lang="nl-NL" dirty="0"/>
              <a:t>de aard en duur van de werkzaamheden,</a:t>
            </a:r>
          </a:p>
          <a:p>
            <a:pPr>
              <a:buFontTx/>
              <a:buChar char="-"/>
            </a:pPr>
            <a:r>
              <a:rPr lang="nl-NL" dirty="0"/>
              <a:t>de wijze waarop de werkzaamheden en de werktijden worden bepaald, </a:t>
            </a:r>
          </a:p>
          <a:p>
            <a:pPr>
              <a:buFontTx/>
              <a:buChar char="-"/>
            </a:pPr>
            <a:r>
              <a:rPr lang="nl-NL" dirty="0"/>
              <a:t>de inbedding van het werk en degene die de werkzaamheden verricht in de organisatie en de bedrijfsvoering van degene voor wie de werkzaamheden worden verricht, </a:t>
            </a:r>
          </a:p>
          <a:p>
            <a:pPr>
              <a:buFontTx/>
              <a:buChar char="-"/>
            </a:pPr>
            <a:r>
              <a:rPr lang="nl-NL" dirty="0"/>
              <a:t>het al dan niet bestaan van een verplichting het werk persoonlijk uit te voeren, </a:t>
            </a:r>
          </a:p>
          <a:p>
            <a:pPr>
              <a:buFontTx/>
              <a:buChar char="-"/>
            </a:pPr>
            <a:r>
              <a:rPr lang="nl-NL" dirty="0"/>
              <a:t>de wijze waarop de contractuele regeling van de verhouding van partijen is tot stand gekomen, </a:t>
            </a:r>
          </a:p>
          <a:p>
            <a:pPr>
              <a:buFontTx/>
              <a:buChar char="-"/>
            </a:pPr>
            <a:r>
              <a:rPr lang="nl-NL" dirty="0"/>
              <a:t>de wijze waarop de beloning wordt bepaald en waarop deze wordt uitgekeerd, de hoogte van deze beloningen, en </a:t>
            </a:r>
          </a:p>
          <a:p>
            <a:pPr>
              <a:buFontTx/>
              <a:buChar char="-"/>
            </a:pPr>
            <a:r>
              <a:rPr lang="nl-NL" dirty="0"/>
              <a:t>de vraag of degene die de werkzaamheden verricht daarbij commercieel risico loopt. </a:t>
            </a:r>
          </a:p>
          <a:p>
            <a:pPr>
              <a:buFontTx/>
              <a:buChar char="-"/>
            </a:pPr>
            <a:r>
              <a:rPr lang="nl-NL" dirty="0"/>
              <a:t>Ook kan van belang zijn of degene die de werkzaamheden verricht zich in het economisch verkeer als ondernemer gedraagt of kan gedragen, bijvoorbeeld bij het verwerven van een reputatie, bij acquisitie, wat betreft fiscale behandeling, en gelet op het aantal opdrachtgevers voor wie hij werkt of heeft gewerkt en de duur waarvoor hij zich doorgaans aan een bepaalde opdrachtgever verbindt.</a:t>
            </a:r>
          </a:p>
          <a:p>
            <a:pPr marL="268288" indent="-268288">
              <a:buNone/>
            </a:pPr>
            <a:r>
              <a:rPr lang="nl-NL" dirty="0"/>
              <a:t>-   Het gewicht dat toekomt aan een contractueel beding bij beantwoording van de vraag of een overeenkomst als arbeidsovereenkomst moet worden aangemerkt, hangt mede af van de mate waarin dat beding daadwerkelijk betekenis heeft voor de partij die de werkzaamheden verricht.</a:t>
            </a:r>
          </a:p>
        </p:txBody>
      </p:sp>
      <p:sp>
        <p:nvSpPr>
          <p:cNvPr id="3" name="Titel 2">
            <a:extLst>
              <a:ext uri="{FF2B5EF4-FFF2-40B4-BE49-F238E27FC236}">
                <a16:creationId xmlns:a16="http://schemas.microsoft.com/office/drawing/2014/main" id="{C7562F98-8AD8-812C-CD5D-4E101591EE48}"/>
              </a:ext>
            </a:extLst>
          </p:cNvPr>
          <p:cNvSpPr>
            <a:spLocks noGrp="1"/>
          </p:cNvSpPr>
          <p:nvPr>
            <p:ph type="title"/>
          </p:nvPr>
        </p:nvSpPr>
        <p:spPr/>
        <p:txBody>
          <a:bodyPr/>
          <a:lstStyle/>
          <a:p>
            <a:r>
              <a:rPr lang="nl-NL" dirty="0"/>
              <a:t>Relevante omstandigheden</a:t>
            </a:r>
          </a:p>
        </p:txBody>
      </p:sp>
    </p:spTree>
    <p:extLst>
      <p:ext uri="{BB962C8B-B14F-4D97-AF65-F5344CB8AC3E}">
        <p14:creationId xmlns:p14="http://schemas.microsoft.com/office/powerpoint/2010/main" val="3026576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9094F80-254B-E517-72C8-B9195BD9D348}"/>
              </a:ext>
            </a:extLst>
          </p:cNvPr>
          <p:cNvSpPr>
            <a:spLocks noGrp="1"/>
          </p:cNvSpPr>
          <p:nvPr>
            <p:ph sz="quarter" idx="13"/>
          </p:nvPr>
        </p:nvSpPr>
        <p:spPr/>
        <p:txBody>
          <a:bodyPr/>
          <a:lstStyle/>
          <a:p>
            <a:r>
              <a:rPr lang="nl-NL" dirty="0"/>
              <a:t>In artikel 6 WW worden een aantal arbeidsverhoudingen uitgesloten als dienstbetrekking</a:t>
            </a:r>
          </a:p>
          <a:p>
            <a:endParaRPr lang="nl-NL" dirty="0"/>
          </a:p>
          <a:p>
            <a:r>
              <a:rPr lang="nl-NL" dirty="0"/>
              <a:t>In artikel 6, lid 1, onderdeel d WW wordt de directeur-grootaandeelhouder uitgesloten.</a:t>
            </a:r>
          </a:p>
          <a:p>
            <a:endParaRPr lang="nl-NL" dirty="0"/>
          </a:p>
          <a:p>
            <a:r>
              <a:rPr lang="nl-NL" dirty="0"/>
              <a:t>In de WW wordt geen definitie gegeven van het begrip directeur-grootaandeelhouder. Wel wordt in artikel 6, lid 4 WW aan de minister de bevoegdheid gegeven om nadere regels te geven omtrent hetgeen onder directeur-grootaandeelhouder wordt verstaan</a:t>
            </a:r>
          </a:p>
          <a:p>
            <a:pPr lvl="1"/>
            <a:r>
              <a:rPr lang="nl-NL" dirty="0"/>
              <a:t>Nadere uitwerking in Regeling aanwijzing directeur-grootaandeelhouder 2016</a:t>
            </a:r>
          </a:p>
        </p:txBody>
      </p:sp>
      <p:sp>
        <p:nvSpPr>
          <p:cNvPr id="3" name="Titel 2">
            <a:extLst>
              <a:ext uri="{FF2B5EF4-FFF2-40B4-BE49-F238E27FC236}">
                <a16:creationId xmlns:a16="http://schemas.microsoft.com/office/drawing/2014/main" id="{85BA56F3-E0B8-E2B0-1AEF-4A1C279AC679}"/>
              </a:ext>
            </a:extLst>
          </p:cNvPr>
          <p:cNvSpPr>
            <a:spLocks noGrp="1"/>
          </p:cNvSpPr>
          <p:nvPr>
            <p:ph type="title"/>
          </p:nvPr>
        </p:nvSpPr>
        <p:spPr/>
        <p:txBody>
          <a:bodyPr/>
          <a:lstStyle/>
          <a:p>
            <a:r>
              <a:rPr lang="nl-NL" dirty="0"/>
              <a:t>Uitzondering DGA</a:t>
            </a:r>
          </a:p>
        </p:txBody>
      </p:sp>
    </p:spTree>
    <p:extLst>
      <p:ext uri="{BB962C8B-B14F-4D97-AF65-F5344CB8AC3E}">
        <p14:creationId xmlns:p14="http://schemas.microsoft.com/office/powerpoint/2010/main" val="15815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0F83E45-EB70-BF96-6AEA-86AD92B2EC49}"/>
              </a:ext>
            </a:extLst>
          </p:cNvPr>
          <p:cNvSpPr>
            <a:spLocks noGrp="1"/>
          </p:cNvSpPr>
          <p:nvPr>
            <p:ph sz="quarter" idx="13"/>
          </p:nvPr>
        </p:nvSpPr>
        <p:spPr/>
        <p:txBody>
          <a:bodyPr/>
          <a:lstStyle/>
          <a:p>
            <a:r>
              <a:rPr lang="nl-NL" dirty="0"/>
              <a:t>Artikel 2, lid 1 Regeling aanwijzing DGA 2016</a:t>
            </a:r>
          </a:p>
          <a:p>
            <a:pPr marL="800100" lvl="1" indent="-457200">
              <a:buFont typeface="+mj-lt"/>
              <a:buAutoNum type="alphaLcParenR"/>
            </a:pPr>
            <a:r>
              <a:rPr lang="nl-NL" dirty="0"/>
              <a:t>De bestuurder die, al dan niet tezamen met zijn echtgenoot, houder is van een zodanig aantal aandelen, al dan niet van een bepaalde soort of aanduiding (…) dat hij, als dan niet tezamen met zijn echtgenoot, </a:t>
            </a:r>
            <a:r>
              <a:rPr lang="nl-NL" u="sng" dirty="0"/>
              <a:t>ingevolge de statuten van de vennootschap</a:t>
            </a:r>
            <a:r>
              <a:rPr lang="nl-NL" dirty="0"/>
              <a:t> </a:t>
            </a:r>
            <a:r>
              <a:rPr lang="nl-NL" i="1" dirty="0"/>
              <a:t>over zijn ontslag kan besluiten</a:t>
            </a:r>
          </a:p>
          <a:p>
            <a:pPr marL="800100" lvl="1" indent="-457200">
              <a:buFont typeface="+mj-lt"/>
              <a:buAutoNum type="alphaLcParenR"/>
            </a:pPr>
            <a:r>
              <a:rPr lang="nl-NL" dirty="0"/>
              <a:t>De bestuurder  die, tezamen met bloed- of aanverwanten tot en met de derde graag, als dan niet tezamen met zijn echtgenoot, houder is van aandelen, als dan niet van een bepaalde soort of aanduiding (…) die ten minste </a:t>
            </a:r>
            <a:r>
              <a:rPr lang="nl-NL" dirty="0" err="1"/>
              <a:t>tweederde</a:t>
            </a:r>
            <a:r>
              <a:rPr lang="nl-NL" dirty="0"/>
              <a:t> van de stemmen vertegenwoordigen, zodat hij, tezamen met zijn bloed- of aanverwanten tot en met de derde graad, al dan niet tezamen met zijn echtgenoot </a:t>
            </a:r>
            <a:r>
              <a:rPr lang="nl-NL" i="1" dirty="0"/>
              <a:t>.</a:t>
            </a:r>
          </a:p>
          <a:p>
            <a:pPr marL="42862" indent="0">
              <a:buNone/>
            </a:pPr>
            <a:endParaRPr lang="nl-NL" dirty="0"/>
          </a:p>
          <a:p>
            <a:pPr marL="42862" indent="0">
              <a:buNone/>
            </a:pPr>
            <a:r>
              <a:rPr lang="nl-NL" dirty="0"/>
              <a:t>Met bestuurder wordt bedoeld de statutair bestuurder!</a:t>
            </a:r>
          </a:p>
          <a:p>
            <a:pPr marL="342900" lvl="1" indent="0">
              <a:buNone/>
            </a:pPr>
            <a:endParaRPr lang="nl-NL" dirty="0"/>
          </a:p>
        </p:txBody>
      </p:sp>
      <p:sp>
        <p:nvSpPr>
          <p:cNvPr id="3" name="Titel 2">
            <a:extLst>
              <a:ext uri="{FF2B5EF4-FFF2-40B4-BE49-F238E27FC236}">
                <a16:creationId xmlns:a16="http://schemas.microsoft.com/office/drawing/2014/main" id="{C2C310B9-17E2-1DDE-2237-714E57303084}"/>
              </a:ext>
            </a:extLst>
          </p:cNvPr>
          <p:cNvSpPr>
            <a:spLocks noGrp="1"/>
          </p:cNvSpPr>
          <p:nvPr>
            <p:ph type="title"/>
          </p:nvPr>
        </p:nvSpPr>
        <p:spPr/>
        <p:txBody>
          <a:bodyPr/>
          <a:lstStyle/>
          <a:p>
            <a:r>
              <a:rPr lang="nl-NL" dirty="0"/>
              <a:t>Directeur-grootaandeelhouder</a:t>
            </a:r>
          </a:p>
        </p:txBody>
      </p:sp>
    </p:spTree>
    <p:extLst>
      <p:ext uri="{BB962C8B-B14F-4D97-AF65-F5344CB8AC3E}">
        <p14:creationId xmlns:p14="http://schemas.microsoft.com/office/powerpoint/2010/main" val="4290882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7A42F4F-39C7-B0A9-E65A-9E30E20F0EB1}"/>
              </a:ext>
            </a:extLst>
          </p:cNvPr>
          <p:cNvSpPr>
            <a:spLocks noGrp="1"/>
          </p:cNvSpPr>
          <p:nvPr>
            <p:ph sz="quarter" idx="13"/>
          </p:nvPr>
        </p:nvSpPr>
        <p:spPr/>
        <p:txBody>
          <a:bodyPr/>
          <a:lstStyle/>
          <a:p>
            <a:r>
              <a:rPr lang="nl-NL" dirty="0"/>
              <a:t>Artikel 2, lid 2 Regeling aanwijzing DGA 2016</a:t>
            </a:r>
          </a:p>
          <a:p>
            <a:pPr lvl="1"/>
            <a:r>
              <a:rPr lang="nl-NL" dirty="0"/>
              <a:t>De bestuurder die een zodanige zeggenschap heeft binnen die vennootschap door tussenkomst van een of meer rechtspersonen waarvan hij bestuurder is, als dan niet met elkaar in een groep verbonden, of door tussenkomst van vennootschappen waarvan hij aandelen houdt, dat hij hierdoor over zijn ontslag kan besluiten.</a:t>
            </a:r>
          </a:p>
          <a:p>
            <a:pPr lvl="1"/>
            <a:endParaRPr lang="nl-NL" dirty="0"/>
          </a:p>
          <a:p>
            <a:r>
              <a:rPr lang="nl-NL" dirty="0"/>
              <a:t>Artikel 2, lid 3 Regeling aanwijzing DGA 2016</a:t>
            </a:r>
          </a:p>
          <a:p>
            <a:pPr lvl="1"/>
            <a:r>
              <a:rPr lang="nl-NL" dirty="0"/>
              <a:t>Bestuurders die samen alle aandelen van de vennootschap bezitten en als aandeelhouder een gelijk of nagenoeg gelijk deel van het kapitaal van de vennootschap vertegenwoordigen. (nevengeschiktheidsbepaling)</a:t>
            </a:r>
          </a:p>
        </p:txBody>
      </p:sp>
      <p:sp>
        <p:nvSpPr>
          <p:cNvPr id="3" name="Titel 2">
            <a:extLst>
              <a:ext uri="{FF2B5EF4-FFF2-40B4-BE49-F238E27FC236}">
                <a16:creationId xmlns:a16="http://schemas.microsoft.com/office/drawing/2014/main" id="{78A7A363-C797-7E21-21FE-6A5E5050653B}"/>
              </a:ext>
            </a:extLst>
          </p:cNvPr>
          <p:cNvSpPr>
            <a:spLocks noGrp="1"/>
          </p:cNvSpPr>
          <p:nvPr>
            <p:ph type="title"/>
          </p:nvPr>
        </p:nvSpPr>
        <p:spPr/>
        <p:txBody>
          <a:bodyPr/>
          <a:lstStyle/>
          <a:p>
            <a:r>
              <a:rPr lang="nl-NL" dirty="0"/>
              <a:t>Directeur-grootaandeelhouder (vervolg)</a:t>
            </a:r>
          </a:p>
        </p:txBody>
      </p:sp>
    </p:spTree>
    <p:extLst>
      <p:ext uri="{BB962C8B-B14F-4D97-AF65-F5344CB8AC3E}">
        <p14:creationId xmlns:p14="http://schemas.microsoft.com/office/powerpoint/2010/main" val="3445963248"/>
      </p:ext>
    </p:extLst>
  </p:cSld>
  <p:clrMapOvr>
    <a:masterClrMapping/>
  </p:clrMapOvr>
</p:sld>
</file>

<file path=ppt/theme/theme1.xml><?xml version="1.0" encoding="utf-8"?>
<a:theme xmlns:a="http://schemas.openxmlformats.org/drawingml/2006/main" name="_TilburgUniversity 2015">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C03395B6-404C-4110-B6D7-926E32630CFC}"/>
    </a:ext>
  </a:extLst>
</a:theme>
</file>

<file path=ppt/theme/theme2.xml><?xml version="1.0" encoding="utf-8"?>
<a:theme xmlns:a="http://schemas.openxmlformats.org/drawingml/2006/main" name="_TilburgUniversity Blue">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034EBBA7-8C78-4D07-8D58-16552923A104}"/>
    </a:ext>
  </a:extLst>
</a:theme>
</file>

<file path=ppt/theme/theme3.xml><?xml version="1.0" encoding="utf-8"?>
<a:theme xmlns:a="http://schemas.openxmlformats.org/drawingml/2006/main" name="_TilburgUniversity Green">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51B26204-C227-4A87-87BD-3F15CCCCEF68}"/>
    </a:ext>
  </a:extLst>
</a:theme>
</file>

<file path=ppt/theme/theme4.xml><?xml version="1.0" encoding="utf-8"?>
<a:theme xmlns:a="http://schemas.openxmlformats.org/drawingml/2006/main" name="_TilburgUniversity Light Brass">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51F74F6C-3EFD-4831-AB7C-99FDB90D5447}"/>
    </a:ext>
  </a:extLst>
</a:theme>
</file>

<file path=ppt/theme/theme5.xml><?xml version="1.0" encoding="utf-8"?>
<a:theme xmlns:a="http://schemas.openxmlformats.org/drawingml/2006/main" name="_TilburgUniversity Light Blue">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09DA4748-4BEC-4775-AC59-5B9AAC265B9B}"/>
    </a:ext>
  </a:extLst>
</a:theme>
</file>

<file path=ppt/theme/theme6.xml><?xml version="1.0" encoding="utf-8"?>
<a:theme xmlns:a="http://schemas.openxmlformats.org/drawingml/2006/main" name="_TilburgUniversity Light Green">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10E22D21-CF84-4546-ACE1-26B04C2D3C60}"/>
    </a:ext>
  </a:extLst>
</a:theme>
</file>

<file path=ppt/theme/theme7.xml><?xml version="1.0" encoding="utf-8"?>
<a:theme xmlns:a="http://schemas.openxmlformats.org/drawingml/2006/main" name="_TilburgUniversity Grey">
  <a:themeElements>
    <a:clrScheme name="Universiteit van Tilburg">
      <a:dk1>
        <a:sysClr val="windowText" lastClr="000000"/>
      </a:dk1>
      <a:lt1>
        <a:sysClr val="window" lastClr="FFFFFF"/>
      </a:lt1>
      <a:dk2>
        <a:srgbClr val="003366"/>
      </a:dk2>
      <a:lt2>
        <a:srgbClr val="EEECE1"/>
      </a:lt2>
      <a:accent1>
        <a:srgbClr val="CC9933"/>
      </a:accent1>
      <a:accent2>
        <a:srgbClr val="339900"/>
      </a:accent2>
      <a:accent3>
        <a:srgbClr val="C3BCB2"/>
      </a:accent3>
      <a:accent4>
        <a:srgbClr val="008EC6"/>
      </a:accent4>
      <a:accent5>
        <a:srgbClr val="D9BC74"/>
      </a:accent5>
      <a:accent6>
        <a:srgbClr val="66CC33"/>
      </a:accent6>
      <a:hlink>
        <a:srgbClr val="003366"/>
      </a:hlink>
      <a:folHlink>
        <a:srgbClr val="CC9933"/>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_2 (1).pptx" id="{0261FC9E-81E5-4773-8F1E-79A76D31D619}" vid="{9E0ADD47-9151-474B-88FD-D3DDCD1A7071}"/>
    </a:ext>
  </a:extLst>
</a:theme>
</file>

<file path=docProps/app.xml><?xml version="1.0" encoding="utf-8"?>
<Properties xmlns="http://schemas.openxmlformats.org/officeDocument/2006/extended-properties" xmlns:vt="http://schemas.openxmlformats.org/officeDocument/2006/docPropsVTypes">
  <Template>Presentation1_2 (1)</Template>
  <TotalTime>0</TotalTime>
  <Words>1833</Words>
  <Application>Microsoft Office PowerPoint</Application>
  <PresentationFormat>Breedbeeld</PresentationFormat>
  <Paragraphs>120</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7</vt:i4>
      </vt:variant>
      <vt:variant>
        <vt:lpstr>Diatitels</vt:lpstr>
      </vt:variant>
      <vt:variant>
        <vt:i4>18</vt:i4>
      </vt:variant>
    </vt:vector>
  </HeadingPairs>
  <TitlesOfParts>
    <vt:vector size="28" baseType="lpstr">
      <vt:lpstr>Arial</vt:lpstr>
      <vt:lpstr>ScalaSans</vt:lpstr>
      <vt:lpstr>Verdana</vt:lpstr>
      <vt:lpstr>_TilburgUniversity 2015</vt:lpstr>
      <vt:lpstr>_TilburgUniversity Blue</vt:lpstr>
      <vt:lpstr>_TilburgUniversity Green</vt:lpstr>
      <vt:lpstr>_TilburgUniversity Light Brass</vt:lpstr>
      <vt:lpstr>_TilburgUniversity Light Blue</vt:lpstr>
      <vt:lpstr>_TilburgUniversity Light Green</vt:lpstr>
      <vt:lpstr>_TilburgUniversity Grey</vt:lpstr>
      <vt:lpstr>De DGA en de werknemersverzekeringen</vt:lpstr>
      <vt:lpstr>Agenda</vt:lpstr>
      <vt:lpstr>Verzekeringsplicht</vt:lpstr>
      <vt:lpstr>Werknemer</vt:lpstr>
      <vt:lpstr>Dienstbetrekking</vt:lpstr>
      <vt:lpstr>Relevante omstandigheden</vt:lpstr>
      <vt:lpstr>Uitzondering DGA</vt:lpstr>
      <vt:lpstr>Directeur-grootaandeelhouder</vt:lpstr>
      <vt:lpstr>Directeur-grootaandeelhouder (vervolg)</vt:lpstr>
      <vt:lpstr>Samenvattend</vt:lpstr>
      <vt:lpstr>Ervaringen uit de praktijk</vt:lpstr>
      <vt:lpstr>Casuïstiek (I)</vt:lpstr>
      <vt:lpstr>Casuïstiek (II)</vt:lpstr>
      <vt:lpstr>Casuïstiek II (vervolg)</vt:lpstr>
      <vt:lpstr>Casuïstiek II (vervolg)</vt:lpstr>
      <vt:lpstr>Casuïstiek II (vervolg)</vt:lpstr>
      <vt:lpstr>Samenvatting</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DGA en de werknemersverzekeringen</dc:title>
  <dc:creator>Bert Alink</dc:creator>
  <cp:lastModifiedBy>Bert Alink</cp:lastModifiedBy>
  <cp:revision>2</cp:revision>
  <dcterms:created xsi:type="dcterms:W3CDTF">2024-05-13T20:33:30Z</dcterms:created>
  <dcterms:modified xsi:type="dcterms:W3CDTF">2024-05-14T08:42:46Z</dcterms:modified>
</cp:coreProperties>
</file>