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5"/>
  </p:notesMasterIdLst>
  <p:handoutMasterIdLst>
    <p:handoutMasterId r:id="rId56"/>
  </p:handoutMasterIdLst>
  <p:sldIdLst>
    <p:sldId id="256" r:id="rId5"/>
    <p:sldId id="483" r:id="rId6"/>
    <p:sldId id="485" r:id="rId7"/>
    <p:sldId id="551" r:id="rId8"/>
    <p:sldId id="489" r:id="rId9"/>
    <p:sldId id="490" r:id="rId10"/>
    <p:sldId id="498" r:id="rId11"/>
    <p:sldId id="539" r:id="rId12"/>
    <p:sldId id="501" r:id="rId13"/>
    <p:sldId id="535" r:id="rId14"/>
    <p:sldId id="536" r:id="rId15"/>
    <p:sldId id="553" r:id="rId16"/>
    <p:sldId id="596" r:id="rId17"/>
    <p:sldId id="504" r:id="rId18"/>
    <p:sldId id="505" r:id="rId19"/>
    <p:sldId id="506" r:id="rId20"/>
    <p:sldId id="538" r:id="rId21"/>
    <p:sldId id="548" r:id="rId22"/>
    <p:sldId id="507" r:id="rId23"/>
    <p:sldId id="598" r:id="rId24"/>
    <p:sldId id="508" r:id="rId25"/>
    <p:sldId id="509" r:id="rId26"/>
    <p:sldId id="511" r:id="rId27"/>
    <p:sldId id="512" r:id="rId28"/>
    <p:sldId id="510" r:id="rId29"/>
    <p:sldId id="541" r:id="rId30"/>
    <p:sldId id="542" r:id="rId31"/>
    <p:sldId id="543" r:id="rId32"/>
    <p:sldId id="513" r:id="rId33"/>
    <p:sldId id="514" r:id="rId34"/>
    <p:sldId id="600" r:id="rId35"/>
    <p:sldId id="549" r:id="rId36"/>
    <p:sldId id="594" r:id="rId37"/>
    <p:sldId id="595" r:id="rId38"/>
    <p:sldId id="515" r:id="rId39"/>
    <p:sldId id="532" r:id="rId40"/>
    <p:sldId id="530" r:id="rId41"/>
    <p:sldId id="545" r:id="rId42"/>
    <p:sldId id="544" r:id="rId43"/>
    <p:sldId id="531" r:id="rId44"/>
    <p:sldId id="533" r:id="rId45"/>
    <p:sldId id="534" r:id="rId46"/>
    <p:sldId id="547" r:id="rId47"/>
    <p:sldId id="550" r:id="rId48"/>
    <p:sldId id="590" r:id="rId49"/>
    <p:sldId id="599" r:id="rId50"/>
    <p:sldId id="601" r:id="rId51"/>
    <p:sldId id="593" r:id="rId52"/>
    <p:sldId id="523" r:id="rId53"/>
    <p:sldId id="266" r:id="rId54"/>
  </p:sldIdLst>
  <p:sldSz cx="12198350" cy="7626350"/>
  <p:notesSz cx="1114425" cy="6858000"/>
  <p:embeddedFontLst>
    <p:embeddedFont>
      <p:font typeface="Calibri" panose="020F0502020204030204" pitchFamily="34" charset="0"/>
      <p:regular r:id="rId57"/>
      <p:bold r:id="rId58"/>
      <p:italic r:id="rId59"/>
      <p:boldItalic r:id="rId60"/>
    </p:embeddedFont>
    <p:embeddedFont>
      <p:font typeface="Georgia" panose="02040502050405020303" pitchFamily="18" charset="0"/>
      <p:regular r:id="rId61"/>
      <p:bold r:id="rId62"/>
      <p:italic r:id="rId63"/>
      <p:boldItalic r:id="rId64"/>
    </p:embeddedFont>
    <p:embeddedFont>
      <p:font typeface="Minion" panose="02000503070000020003" pitchFamily="2" charset="0"/>
      <p:regular r:id="rId65"/>
      <p:bold r:id="rId66"/>
      <p:italic r:id="rId67"/>
      <p:boldItalic r:id="rId68"/>
    </p:embeddedFont>
  </p:embeddedFontLst>
  <p:custDataLst>
    <p:tags r:id="rId69"/>
  </p:custDataLst>
  <p:defaultTextStyle>
    <a:defPPr>
      <a:defRPr lang="nl-NL"/>
    </a:defPPr>
    <a:lvl1pPr marL="0" algn="l" defTabSz="914329" rtl="0" eaLnBrk="1" latinLnBrk="0" hangingPunct="1">
      <a:defRPr sz="1800" kern="1200">
        <a:solidFill>
          <a:schemeClr val="tx1"/>
        </a:solidFill>
        <a:latin typeface="+mn-lt"/>
        <a:ea typeface="+mn-ea"/>
        <a:cs typeface="+mn-cs"/>
      </a:defRPr>
    </a:lvl1pPr>
    <a:lvl2pPr marL="457164" algn="l" defTabSz="914329" rtl="0" eaLnBrk="1" latinLnBrk="0" hangingPunct="1">
      <a:defRPr sz="1800" kern="1200">
        <a:solidFill>
          <a:schemeClr val="tx1"/>
        </a:solidFill>
        <a:latin typeface="+mn-lt"/>
        <a:ea typeface="+mn-ea"/>
        <a:cs typeface="+mn-cs"/>
      </a:defRPr>
    </a:lvl2pPr>
    <a:lvl3pPr marL="914329" algn="l" defTabSz="914329" rtl="0" eaLnBrk="1" latinLnBrk="0" hangingPunct="1">
      <a:defRPr sz="1800" kern="1200">
        <a:solidFill>
          <a:schemeClr val="tx1"/>
        </a:solidFill>
        <a:latin typeface="+mn-lt"/>
        <a:ea typeface="+mn-ea"/>
        <a:cs typeface="+mn-cs"/>
      </a:defRPr>
    </a:lvl3pPr>
    <a:lvl4pPr marL="1371493" algn="l" defTabSz="914329" rtl="0" eaLnBrk="1" latinLnBrk="0" hangingPunct="1">
      <a:defRPr sz="1800" kern="1200">
        <a:solidFill>
          <a:schemeClr val="tx1"/>
        </a:solidFill>
        <a:latin typeface="+mn-lt"/>
        <a:ea typeface="+mn-ea"/>
        <a:cs typeface="+mn-cs"/>
      </a:defRPr>
    </a:lvl4pPr>
    <a:lvl5pPr marL="1828657" algn="l" defTabSz="914329" rtl="0" eaLnBrk="1" latinLnBrk="0" hangingPunct="1">
      <a:defRPr sz="1800" kern="1200">
        <a:solidFill>
          <a:schemeClr val="tx1"/>
        </a:solidFill>
        <a:latin typeface="+mn-lt"/>
        <a:ea typeface="+mn-ea"/>
        <a:cs typeface="+mn-cs"/>
      </a:defRPr>
    </a:lvl5pPr>
    <a:lvl6pPr marL="2285822" algn="l" defTabSz="914329" rtl="0" eaLnBrk="1" latinLnBrk="0" hangingPunct="1">
      <a:defRPr sz="1800" kern="1200">
        <a:solidFill>
          <a:schemeClr val="tx1"/>
        </a:solidFill>
        <a:latin typeface="+mn-lt"/>
        <a:ea typeface="+mn-ea"/>
        <a:cs typeface="+mn-cs"/>
      </a:defRPr>
    </a:lvl6pPr>
    <a:lvl7pPr marL="2742986" algn="l" defTabSz="914329" rtl="0" eaLnBrk="1" latinLnBrk="0" hangingPunct="1">
      <a:defRPr sz="1800" kern="1200">
        <a:solidFill>
          <a:schemeClr val="tx1"/>
        </a:solidFill>
        <a:latin typeface="+mn-lt"/>
        <a:ea typeface="+mn-ea"/>
        <a:cs typeface="+mn-cs"/>
      </a:defRPr>
    </a:lvl7pPr>
    <a:lvl8pPr marL="3200150" algn="l" defTabSz="914329" rtl="0" eaLnBrk="1" latinLnBrk="0" hangingPunct="1">
      <a:defRPr sz="1800" kern="1200">
        <a:solidFill>
          <a:schemeClr val="tx1"/>
        </a:solidFill>
        <a:latin typeface="+mn-lt"/>
        <a:ea typeface="+mn-ea"/>
        <a:cs typeface="+mn-cs"/>
      </a:defRPr>
    </a:lvl8pPr>
    <a:lvl9pPr marL="3657315" algn="l" defTabSz="91432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2" userDrawn="1">
          <p15:clr>
            <a:srgbClr val="A4A3A4"/>
          </p15:clr>
        </p15:guide>
        <p15:guide id="2"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69830-44DB-0A45-972D-44A1B2A87225}" v="13" dt="2022-02-24T11:10:45.8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p:restoredTop sz="82443"/>
  </p:normalViewPr>
  <p:slideViewPr>
    <p:cSldViewPr>
      <p:cViewPr varScale="1">
        <p:scale>
          <a:sx n="43" d="100"/>
          <a:sy n="43" d="100"/>
        </p:scale>
        <p:origin x="216" y="1064"/>
      </p:cViewPr>
      <p:guideLst>
        <p:guide orient="horz" pos="2402"/>
        <p:guide pos="3842"/>
      </p:guideLst>
    </p:cSldViewPr>
  </p:slideViewPr>
  <p:notesTextViewPr>
    <p:cViewPr>
      <p:scale>
        <a:sx n="1" d="1"/>
        <a:sy n="1" d="1"/>
      </p:scale>
      <p:origin x="0" y="0"/>
    </p:cViewPr>
  </p:notesTextViewPr>
  <p:notesViewPr>
    <p:cSldViewPr>
      <p:cViewPr varScale="1">
        <p:scale>
          <a:sx n="360" d="100"/>
          <a:sy n="360" d="100"/>
        </p:scale>
        <p:origin x="184" y="208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Nieuweboer" userId="fa6530b8-1424-4c91-900f-499e131d34b4" providerId="ADAL" clId="{A422CDE0-1058-5046-A4C9-ACF57D021829}"/>
    <pc:docChg chg="custSel modSld">
      <pc:chgData name="Mark Nieuweboer" userId="fa6530b8-1424-4c91-900f-499e131d34b4" providerId="ADAL" clId="{A422CDE0-1058-5046-A4C9-ACF57D021829}" dt="2019-01-14T10:21:45.291" v="4329" actId="20577"/>
      <pc:docMkLst>
        <pc:docMk/>
      </pc:docMkLst>
      <pc:sldChg chg="modNotesTx">
        <pc:chgData name="Mark Nieuweboer" userId="fa6530b8-1424-4c91-900f-499e131d34b4" providerId="ADAL" clId="{A422CDE0-1058-5046-A4C9-ACF57D021829}" dt="2019-01-14T09:01:41.092" v="30" actId="20577"/>
        <pc:sldMkLst>
          <pc:docMk/>
          <pc:sldMk cId="2977814846" sldId="256"/>
        </pc:sldMkLst>
      </pc:sldChg>
      <pc:sldChg chg="modNotesTx">
        <pc:chgData name="Mark Nieuweboer" userId="fa6530b8-1424-4c91-900f-499e131d34b4" providerId="ADAL" clId="{A422CDE0-1058-5046-A4C9-ACF57D021829}" dt="2019-01-14T09:17:29.187" v="1131" actId="20577"/>
        <pc:sldMkLst>
          <pc:docMk/>
          <pc:sldMk cId="1119605787" sldId="281"/>
        </pc:sldMkLst>
      </pc:sldChg>
      <pc:sldChg chg="modNotesTx">
        <pc:chgData name="Mark Nieuweboer" userId="fa6530b8-1424-4c91-900f-499e131d34b4" providerId="ADAL" clId="{A422CDE0-1058-5046-A4C9-ACF57D021829}" dt="2019-01-14T09:39:37.825" v="1773" actId="20577"/>
        <pc:sldMkLst>
          <pc:docMk/>
          <pc:sldMk cId="1303225652" sldId="285"/>
        </pc:sldMkLst>
      </pc:sldChg>
      <pc:sldChg chg="modNotesTx">
        <pc:chgData name="Mark Nieuweboer" userId="fa6530b8-1424-4c91-900f-499e131d34b4" providerId="ADAL" clId="{A422CDE0-1058-5046-A4C9-ACF57D021829}" dt="2019-01-14T09:16:22.813" v="1074" actId="20577"/>
        <pc:sldMkLst>
          <pc:docMk/>
          <pc:sldMk cId="2972643827" sldId="288"/>
        </pc:sldMkLst>
      </pc:sldChg>
      <pc:sldChg chg="modNotesTx">
        <pc:chgData name="Mark Nieuweboer" userId="fa6530b8-1424-4c91-900f-499e131d34b4" providerId="ADAL" clId="{A422CDE0-1058-5046-A4C9-ACF57D021829}" dt="2019-01-14T09:10:04.939" v="341" actId="113"/>
        <pc:sldMkLst>
          <pc:docMk/>
          <pc:sldMk cId="3290849700" sldId="289"/>
        </pc:sldMkLst>
      </pc:sldChg>
      <pc:sldChg chg="modTransition">
        <pc:chgData name="Mark Nieuweboer" userId="fa6530b8-1424-4c91-900f-499e131d34b4" providerId="ADAL" clId="{A422CDE0-1058-5046-A4C9-ACF57D021829}" dt="2019-01-14T09:19:03.804" v="1192"/>
        <pc:sldMkLst>
          <pc:docMk/>
          <pc:sldMk cId="1547687851" sldId="290"/>
        </pc:sldMkLst>
      </pc:sldChg>
      <pc:sldChg chg="modTransition">
        <pc:chgData name="Mark Nieuweboer" userId="fa6530b8-1424-4c91-900f-499e131d34b4" providerId="ADAL" clId="{A422CDE0-1058-5046-A4C9-ACF57D021829}" dt="2019-01-14T09:19:03.804" v="1192"/>
        <pc:sldMkLst>
          <pc:docMk/>
          <pc:sldMk cId="2263810976" sldId="291"/>
        </pc:sldMkLst>
      </pc:sldChg>
      <pc:sldChg chg="modNotesTx">
        <pc:chgData name="Mark Nieuweboer" userId="fa6530b8-1424-4c91-900f-499e131d34b4" providerId="ADAL" clId="{A422CDE0-1058-5046-A4C9-ACF57D021829}" dt="2019-01-14T09:13:46.665" v="837" actId="20577"/>
        <pc:sldMkLst>
          <pc:docMk/>
          <pc:sldMk cId="897829235" sldId="292"/>
        </pc:sldMkLst>
      </pc:sldChg>
      <pc:sldChg chg="modNotesTx">
        <pc:chgData name="Mark Nieuweboer" userId="fa6530b8-1424-4c91-900f-499e131d34b4" providerId="ADAL" clId="{A422CDE0-1058-5046-A4C9-ACF57D021829}" dt="2019-01-14T09:13:56.591" v="853" actId="20577"/>
        <pc:sldMkLst>
          <pc:docMk/>
          <pc:sldMk cId="2763271514" sldId="294"/>
        </pc:sldMkLst>
      </pc:sldChg>
      <pc:sldChg chg="modNotesTx">
        <pc:chgData name="Mark Nieuweboer" userId="fa6530b8-1424-4c91-900f-499e131d34b4" providerId="ADAL" clId="{A422CDE0-1058-5046-A4C9-ACF57D021829}" dt="2019-01-14T09:14:51.338" v="953" actId="20577"/>
        <pc:sldMkLst>
          <pc:docMk/>
          <pc:sldMk cId="1694345560" sldId="295"/>
        </pc:sldMkLst>
      </pc:sldChg>
      <pc:sldChg chg="modNotesTx">
        <pc:chgData name="Mark Nieuweboer" userId="fa6530b8-1424-4c91-900f-499e131d34b4" providerId="ADAL" clId="{A422CDE0-1058-5046-A4C9-ACF57D021829}" dt="2019-01-14T09:17:59.343" v="1191" actId="20577"/>
        <pc:sldMkLst>
          <pc:docMk/>
          <pc:sldMk cId="226598407" sldId="296"/>
        </pc:sldMkLst>
      </pc:sldChg>
      <pc:sldChg chg="modTransition">
        <pc:chgData name="Mark Nieuweboer" userId="fa6530b8-1424-4c91-900f-499e131d34b4" providerId="ADAL" clId="{A422CDE0-1058-5046-A4C9-ACF57D021829}" dt="2019-01-14T09:19:03.804" v="1192"/>
        <pc:sldMkLst>
          <pc:docMk/>
          <pc:sldMk cId="928342892" sldId="297"/>
        </pc:sldMkLst>
      </pc:sldChg>
      <pc:sldChg chg="modTransition">
        <pc:chgData name="Mark Nieuweboer" userId="fa6530b8-1424-4c91-900f-499e131d34b4" providerId="ADAL" clId="{A422CDE0-1058-5046-A4C9-ACF57D021829}" dt="2019-01-14T09:19:03.804" v="1192"/>
        <pc:sldMkLst>
          <pc:docMk/>
          <pc:sldMk cId="2686122065" sldId="298"/>
        </pc:sldMkLst>
      </pc:sldChg>
      <pc:sldChg chg="modTransition">
        <pc:chgData name="Mark Nieuweboer" userId="fa6530b8-1424-4c91-900f-499e131d34b4" providerId="ADAL" clId="{A422CDE0-1058-5046-A4C9-ACF57D021829}" dt="2019-01-14T09:19:03.804" v="1192"/>
        <pc:sldMkLst>
          <pc:docMk/>
          <pc:sldMk cId="504912126" sldId="299"/>
        </pc:sldMkLst>
      </pc:sldChg>
      <pc:sldChg chg="modNotesTx">
        <pc:chgData name="Mark Nieuweboer" userId="fa6530b8-1424-4c91-900f-499e131d34b4" providerId="ADAL" clId="{A422CDE0-1058-5046-A4C9-ACF57D021829}" dt="2019-01-14T10:11:51.953" v="3596" actId="20577"/>
        <pc:sldMkLst>
          <pc:docMk/>
          <pc:sldMk cId="1475826678" sldId="303"/>
        </pc:sldMkLst>
      </pc:sldChg>
      <pc:sldChg chg="modNotesTx">
        <pc:chgData name="Mark Nieuweboer" userId="fa6530b8-1424-4c91-900f-499e131d34b4" providerId="ADAL" clId="{A422CDE0-1058-5046-A4C9-ACF57D021829}" dt="2019-01-14T10:21:45.291" v="4329" actId="20577"/>
        <pc:sldMkLst>
          <pc:docMk/>
          <pc:sldMk cId="4045910110" sldId="305"/>
        </pc:sldMkLst>
      </pc:sldChg>
      <pc:sldChg chg="modNotesTx">
        <pc:chgData name="Mark Nieuweboer" userId="fa6530b8-1424-4c91-900f-499e131d34b4" providerId="ADAL" clId="{A422CDE0-1058-5046-A4C9-ACF57D021829}" dt="2019-01-14T10:08:22.361" v="3416" actId="5793"/>
        <pc:sldMkLst>
          <pc:docMk/>
          <pc:sldMk cId="2958929643" sldId="306"/>
        </pc:sldMkLst>
      </pc:sldChg>
      <pc:sldChg chg="modNotesTx">
        <pc:chgData name="Mark Nieuweboer" userId="fa6530b8-1424-4c91-900f-499e131d34b4" providerId="ADAL" clId="{A422CDE0-1058-5046-A4C9-ACF57D021829}" dt="2019-01-14T10:15:14.239" v="4041" actId="20577"/>
        <pc:sldMkLst>
          <pc:docMk/>
          <pc:sldMk cId="750911439" sldId="308"/>
        </pc:sldMkLst>
      </pc:sldChg>
      <pc:sldChg chg="modNotesTx">
        <pc:chgData name="Mark Nieuweboer" userId="fa6530b8-1424-4c91-900f-499e131d34b4" providerId="ADAL" clId="{A422CDE0-1058-5046-A4C9-ACF57D021829}" dt="2019-01-14T10:10:27.773" v="3472" actId="20577"/>
        <pc:sldMkLst>
          <pc:docMk/>
          <pc:sldMk cId="682085506" sldId="310"/>
        </pc:sldMkLst>
      </pc:sldChg>
      <pc:sldChg chg="modSp modNotesTx">
        <pc:chgData name="Mark Nieuweboer" userId="fa6530b8-1424-4c91-900f-499e131d34b4" providerId="ADAL" clId="{A422CDE0-1058-5046-A4C9-ACF57D021829}" dt="2019-01-14T10:19:18.427" v="4158" actId="20577"/>
        <pc:sldMkLst>
          <pc:docMk/>
          <pc:sldMk cId="1391894894" sldId="311"/>
        </pc:sldMkLst>
        <pc:spChg chg="mod">
          <ac:chgData name="Mark Nieuweboer" userId="fa6530b8-1424-4c91-900f-499e131d34b4" providerId="ADAL" clId="{A422CDE0-1058-5046-A4C9-ACF57D021829}" dt="2019-01-14T10:19:18.427" v="4158" actId="20577"/>
          <ac:spMkLst>
            <pc:docMk/>
            <pc:sldMk cId="1391894894" sldId="311"/>
            <ac:spMk id="3" creationId="{0D1FE171-D734-1A45-9F95-42AC4DDA5D1C}"/>
          </ac:spMkLst>
        </pc:spChg>
      </pc:sldChg>
    </pc:docChg>
  </pc:docChgLst>
  <pc:docChgLst>
    <pc:chgData name="Mark Nieuweboer" userId="fa6530b8-1424-4c91-900f-499e131d34b4" providerId="ADAL" clId="{23EBD4FA-A061-1049-8DFB-F0848FE1F56F}"/>
    <pc:docChg chg="undo custSel addSld delSld modSld sldOrd modMainMaster modNotesMaster modHandout">
      <pc:chgData name="Mark Nieuweboer" userId="fa6530b8-1424-4c91-900f-499e131d34b4" providerId="ADAL" clId="{23EBD4FA-A061-1049-8DFB-F0848FE1F56F}" dt="2021-11-09T13:02:43.746" v="2491" actId="20578"/>
      <pc:docMkLst>
        <pc:docMk/>
      </pc:docMkLst>
      <pc:sldChg chg="modSp mod modNotes">
        <pc:chgData name="Mark Nieuweboer" userId="fa6530b8-1424-4c91-900f-499e131d34b4" providerId="ADAL" clId="{23EBD4FA-A061-1049-8DFB-F0848FE1F56F}" dt="2021-11-09T11:40:49.393" v="1446"/>
        <pc:sldMkLst>
          <pc:docMk/>
          <pc:sldMk cId="2977814846" sldId="256"/>
        </pc:sldMkLst>
        <pc:spChg chg="mod">
          <ac:chgData name="Mark Nieuweboer" userId="fa6530b8-1424-4c91-900f-499e131d34b4" providerId="ADAL" clId="{23EBD4FA-A061-1049-8DFB-F0848FE1F56F}" dt="2021-11-08T08:55:37.262" v="18" actId="20577"/>
          <ac:spMkLst>
            <pc:docMk/>
            <pc:sldMk cId="2977814846" sldId="256"/>
            <ac:spMk id="4" creationId="{00000000-0000-0000-0000-000000000000}"/>
          </ac:spMkLst>
        </pc:spChg>
        <pc:spChg chg="mod">
          <ac:chgData name="Mark Nieuweboer" userId="fa6530b8-1424-4c91-900f-499e131d34b4" providerId="ADAL" clId="{23EBD4FA-A061-1049-8DFB-F0848FE1F56F}" dt="2021-11-09T11:40:25.688" v="1427"/>
          <ac:spMkLst>
            <pc:docMk/>
            <pc:sldMk cId="2977814846" sldId="256"/>
            <ac:spMk id="5" creationId="{00000000-0000-0000-0000-000000000000}"/>
          </ac:spMkLst>
        </pc:spChg>
        <pc:spChg chg="mod">
          <ac:chgData name="Mark Nieuweboer" userId="fa6530b8-1424-4c91-900f-499e131d34b4" providerId="ADAL" clId="{23EBD4FA-A061-1049-8DFB-F0848FE1F56F}" dt="2021-11-08T08:55:45.053" v="44" actId="6549"/>
          <ac:spMkLst>
            <pc:docMk/>
            <pc:sldMk cId="2977814846" sldId="256"/>
            <ac:spMk id="13" creationId="{00000000-0000-0000-0000-000000000000}"/>
          </ac:spMkLst>
        </pc:spChg>
      </pc:sldChg>
      <pc:sldChg chg="del">
        <pc:chgData name="Mark Nieuweboer" userId="fa6530b8-1424-4c91-900f-499e131d34b4" providerId="ADAL" clId="{23EBD4FA-A061-1049-8DFB-F0848FE1F56F}" dt="2021-11-08T08:55:30.188" v="0" actId="2696"/>
        <pc:sldMkLst>
          <pc:docMk/>
          <pc:sldMk cId="1662105023" sldId="257"/>
        </pc:sldMkLst>
      </pc:sldChg>
      <pc:sldChg chg="del">
        <pc:chgData name="Mark Nieuweboer" userId="fa6530b8-1424-4c91-900f-499e131d34b4" providerId="ADAL" clId="{23EBD4FA-A061-1049-8DFB-F0848FE1F56F}" dt="2021-11-08T08:55:30.188" v="0" actId="2696"/>
        <pc:sldMkLst>
          <pc:docMk/>
          <pc:sldMk cId="2284280595" sldId="268"/>
        </pc:sldMkLst>
      </pc:sldChg>
      <pc:sldChg chg="del">
        <pc:chgData name="Mark Nieuweboer" userId="fa6530b8-1424-4c91-900f-499e131d34b4" providerId="ADAL" clId="{23EBD4FA-A061-1049-8DFB-F0848FE1F56F}" dt="2021-11-08T08:55:30.188" v="0" actId="2696"/>
        <pc:sldMkLst>
          <pc:docMk/>
          <pc:sldMk cId="2007594666" sldId="270"/>
        </pc:sldMkLst>
      </pc:sldChg>
      <pc:sldChg chg="del">
        <pc:chgData name="Mark Nieuweboer" userId="fa6530b8-1424-4c91-900f-499e131d34b4" providerId="ADAL" clId="{23EBD4FA-A061-1049-8DFB-F0848FE1F56F}" dt="2021-11-08T08:55:30.188" v="0" actId="2696"/>
        <pc:sldMkLst>
          <pc:docMk/>
          <pc:sldMk cId="3777163159" sldId="271"/>
        </pc:sldMkLst>
      </pc:sldChg>
      <pc:sldChg chg="del">
        <pc:chgData name="Mark Nieuweboer" userId="fa6530b8-1424-4c91-900f-499e131d34b4" providerId="ADAL" clId="{23EBD4FA-A061-1049-8DFB-F0848FE1F56F}" dt="2021-11-08T08:55:30.188" v="0" actId="2696"/>
        <pc:sldMkLst>
          <pc:docMk/>
          <pc:sldMk cId="576764381" sldId="272"/>
        </pc:sldMkLst>
      </pc:sldChg>
      <pc:sldChg chg="del">
        <pc:chgData name="Mark Nieuweboer" userId="fa6530b8-1424-4c91-900f-499e131d34b4" providerId="ADAL" clId="{23EBD4FA-A061-1049-8DFB-F0848FE1F56F}" dt="2021-11-08T08:55:30.188" v="0" actId="2696"/>
        <pc:sldMkLst>
          <pc:docMk/>
          <pc:sldMk cId="4041258158" sldId="273"/>
        </pc:sldMkLst>
      </pc:sldChg>
      <pc:sldChg chg="del">
        <pc:chgData name="Mark Nieuweboer" userId="fa6530b8-1424-4c91-900f-499e131d34b4" providerId="ADAL" clId="{23EBD4FA-A061-1049-8DFB-F0848FE1F56F}" dt="2021-11-08T08:55:30.188" v="0" actId="2696"/>
        <pc:sldMkLst>
          <pc:docMk/>
          <pc:sldMk cId="3584170232" sldId="274"/>
        </pc:sldMkLst>
      </pc:sldChg>
      <pc:sldChg chg="del">
        <pc:chgData name="Mark Nieuweboer" userId="fa6530b8-1424-4c91-900f-499e131d34b4" providerId="ADAL" clId="{23EBD4FA-A061-1049-8DFB-F0848FE1F56F}" dt="2021-11-08T08:55:30.188" v="0" actId="2696"/>
        <pc:sldMkLst>
          <pc:docMk/>
          <pc:sldMk cId="1656692096" sldId="275"/>
        </pc:sldMkLst>
      </pc:sldChg>
      <pc:sldChg chg="del">
        <pc:chgData name="Mark Nieuweboer" userId="fa6530b8-1424-4c91-900f-499e131d34b4" providerId="ADAL" clId="{23EBD4FA-A061-1049-8DFB-F0848FE1F56F}" dt="2021-11-08T08:55:30.188" v="0" actId="2696"/>
        <pc:sldMkLst>
          <pc:docMk/>
          <pc:sldMk cId="4000012592" sldId="276"/>
        </pc:sldMkLst>
      </pc:sldChg>
      <pc:sldChg chg="del">
        <pc:chgData name="Mark Nieuweboer" userId="fa6530b8-1424-4c91-900f-499e131d34b4" providerId="ADAL" clId="{23EBD4FA-A061-1049-8DFB-F0848FE1F56F}" dt="2021-11-08T08:55:30.188" v="0" actId="2696"/>
        <pc:sldMkLst>
          <pc:docMk/>
          <pc:sldMk cId="19342759" sldId="277"/>
        </pc:sldMkLst>
      </pc:sldChg>
      <pc:sldChg chg="del">
        <pc:chgData name="Mark Nieuweboer" userId="fa6530b8-1424-4c91-900f-499e131d34b4" providerId="ADAL" clId="{23EBD4FA-A061-1049-8DFB-F0848FE1F56F}" dt="2021-11-08T08:55:30.188" v="0" actId="2696"/>
        <pc:sldMkLst>
          <pc:docMk/>
          <pc:sldMk cId="3907470407" sldId="279"/>
        </pc:sldMkLst>
      </pc:sldChg>
      <pc:sldChg chg="del">
        <pc:chgData name="Mark Nieuweboer" userId="fa6530b8-1424-4c91-900f-499e131d34b4" providerId="ADAL" clId="{23EBD4FA-A061-1049-8DFB-F0848FE1F56F}" dt="2021-11-08T08:55:30.188" v="0" actId="2696"/>
        <pc:sldMkLst>
          <pc:docMk/>
          <pc:sldMk cId="1119605787" sldId="281"/>
        </pc:sldMkLst>
      </pc:sldChg>
      <pc:sldChg chg="del">
        <pc:chgData name="Mark Nieuweboer" userId="fa6530b8-1424-4c91-900f-499e131d34b4" providerId="ADAL" clId="{23EBD4FA-A061-1049-8DFB-F0848FE1F56F}" dt="2021-11-08T08:55:30.188" v="0" actId="2696"/>
        <pc:sldMkLst>
          <pc:docMk/>
          <pc:sldMk cId="3334921442" sldId="283"/>
        </pc:sldMkLst>
      </pc:sldChg>
      <pc:sldChg chg="del">
        <pc:chgData name="Mark Nieuweboer" userId="fa6530b8-1424-4c91-900f-499e131d34b4" providerId="ADAL" clId="{23EBD4FA-A061-1049-8DFB-F0848FE1F56F}" dt="2021-11-08T08:55:30.188" v="0" actId="2696"/>
        <pc:sldMkLst>
          <pc:docMk/>
          <pc:sldMk cId="1303225652" sldId="285"/>
        </pc:sldMkLst>
      </pc:sldChg>
      <pc:sldChg chg="del">
        <pc:chgData name="Mark Nieuweboer" userId="fa6530b8-1424-4c91-900f-499e131d34b4" providerId="ADAL" clId="{23EBD4FA-A061-1049-8DFB-F0848FE1F56F}" dt="2021-11-08T08:55:30.188" v="0" actId="2696"/>
        <pc:sldMkLst>
          <pc:docMk/>
          <pc:sldMk cId="1894755408" sldId="286"/>
        </pc:sldMkLst>
      </pc:sldChg>
      <pc:sldChg chg="del">
        <pc:chgData name="Mark Nieuweboer" userId="fa6530b8-1424-4c91-900f-499e131d34b4" providerId="ADAL" clId="{23EBD4FA-A061-1049-8DFB-F0848FE1F56F}" dt="2021-11-08T08:55:30.188" v="0" actId="2696"/>
        <pc:sldMkLst>
          <pc:docMk/>
          <pc:sldMk cId="1376827399" sldId="287"/>
        </pc:sldMkLst>
      </pc:sldChg>
      <pc:sldChg chg="del">
        <pc:chgData name="Mark Nieuweboer" userId="fa6530b8-1424-4c91-900f-499e131d34b4" providerId="ADAL" clId="{23EBD4FA-A061-1049-8DFB-F0848FE1F56F}" dt="2021-11-08T08:55:30.188" v="0" actId="2696"/>
        <pc:sldMkLst>
          <pc:docMk/>
          <pc:sldMk cId="2972643827" sldId="288"/>
        </pc:sldMkLst>
      </pc:sldChg>
      <pc:sldChg chg="del">
        <pc:chgData name="Mark Nieuweboer" userId="fa6530b8-1424-4c91-900f-499e131d34b4" providerId="ADAL" clId="{23EBD4FA-A061-1049-8DFB-F0848FE1F56F}" dt="2021-11-08T08:55:30.188" v="0" actId="2696"/>
        <pc:sldMkLst>
          <pc:docMk/>
          <pc:sldMk cId="3290849700" sldId="289"/>
        </pc:sldMkLst>
      </pc:sldChg>
      <pc:sldChg chg="del">
        <pc:chgData name="Mark Nieuweboer" userId="fa6530b8-1424-4c91-900f-499e131d34b4" providerId="ADAL" clId="{23EBD4FA-A061-1049-8DFB-F0848FE1F56F}" dt="2021-11-08T08:55:30.188" v="0" actId="2696"/>
        <pc:sldMkLst>
          <pc:docMk/>
          <pc:sldMk cId="1547687851" sldId="290"/>
        </pc:sldMkLst>
      </pc:sldChg>
      <pc:sldChg chg="del">
        <pc:chgData name="Mark Nieuweboer" userId="fa6530b8-1424-4c91-900f-499e131d34b4" providerId="ADAL" clId="{23EBD4FA-A061-1049-8DFB-F0848FE1F56F}" dt="2021-11-08T08:55:30.188" v="0" actId="2696"/>
        <pc:sldMkLst>
          <pc:docMk/>
          <pc:sldMk cId="2263810976" sldId="291"/>
        </pc:sldMkLst>
      </pc:sldChg>
      <pc:sldChg chg="del">
        <pc:chgData name="Mark Nieuweboer" userId="fa6530b8-1424-4c91-900f-499e131d34b4" providerId="ADAL" clId="{23EBD4FA-A061-1049-8DFB-F0848FE1F56F}" dt="2021-11-08T08:55:30.188" v="0" actId="2696"/>
        <pc:sldMkLst>
          <pc:docMk/>
          <pc:sldMk cId="897829235" sldId="292"/>
        </pc:sldMkLst>
      </pc:sldChg>
      <pc:sldChg chg="del">
        <pc:chgData name="Mark Nieuweboer" userId="fa6530b8-1424-4c91-900f-499e131d34b4" providerId="ADAL" clId="{23EBD4FA-A061-1049-8DFB-F0848FE1F56F}" dt="2021-11-08T08:55:30.188" v="0" actId="2696"/>
        <pc:sldMkLst>
          <pc:docMk/>
          <pc:sldMk cId="893319313" sldId="293"/>
        </pc:sldMkLst>
      </pc:sldChg>
      <pc:sldChg chg="del">
        <pc:chgData name="Mark Nieuweboer" userId="fa6530b8-1424-4c91-900f-499e131d34b4" providerId="ADAL" clId="{23EBD4FA-A061-1049-8DFB-F0848FE1F56F}" dt="2021-11-08T08:55:30.188" v="0" actId="2696"/>
        <pc:sldMkLst>
          <pc:docMk/>
          <pc:sldMk cId="2763271514" sldId="294"/>
        </pc:sldMkLst>
      </pc:sldChg>
      <pc:sldChg chg="del">
        <pc:chgData name="Mark Nieuweboer" userId="fa6530b8-1424-4c91-900f-499e131d34b4" providerId="ADAL" clId="{23EBD4FA-A061-1049-8DFB-F0848FE1F56F}" dt="2021-11-08T08:55:30.188" v="0" actId="2696"/>
        <pc:sldMkLst>
          <pc:docMk/>
          <pc:sldMk cId="1694345560" sldId="295"/>
        </pc:sldMkLst>
      </pc:sldChg>
      <pc:sldChg chg="del">
        <pc:chgData name="Mark Nieuweboer" userId="fa6530b8-1424-4c91-900f-499e131d34b4" providerId="ADAL" clId="{23EBD4FA-A061-1049-8DFB-F0848FE1F56F}" dt="2021-11-08T08:55:30.188" v="0" actId="2696"/>
        <pc:sldMkLst>
          <pc:docMk/>
          <pc:sldMk cId="226598407" sldId="296"/>
        </pc:sldMkLst>
      </pc:sldChg>
      <pc:sldChg chg="del">
        <pc:chgData name="Mark Nieuweboer" userId="fa6530b8-1424-4c91-900f-499e131d34b4" providerId="ADAL" clId="{23EBD4FA-A061-1049-8DFB-F0848FE1F56F}" dt="2021-11-08T08:55:30.188" v="0" actId="2696"/>
        <pc:sldMkLst>
          <pc:docMk/>
          <pc:sldMk cId="928342892" sldId="297"/>
        </pc:sldMkLst>
      </pc:sldChg>
      <pc:sldChg chg="del">
        <pc:chgData name="Mark Nieuweboer" userId="fa6530b8-1424-4c91-900f-499e131d34b4" providerId="ADAL" clId="{23EBD4FA-A061-1049-8DFB-F0848FE1F56F}" dt="2021-11-08T08:55:30.188" v="0" actId="2696"/>
        <pc:sldMkLst>
          <pc:docMk/>
          <pc:sldMk cId="2686122065" sldId="298"/>
        </pc:sldMkLst>
      </pc:sldChg>
      <pc:sldChg chg="del">
        <pc:chgData name="Mark Nieuweboer" userId="fa6530b8-1424-4c91-900f-499e131d34b4" providerId="ADAL" clId="{23EBD4FA-A061-1049-8DFB-F0848FE1F56F}" dt="2021-11-08T08:55:30.188" v="0" actId="2696"/>
        <pc:sldMkLst>
          <pc:docMk/>
          <pc:sldMk cId="504912126" sldId="299"/>
        </pc:sldMkLst>
      </pc:sldChg>
      <pc:sldChg chg="del">
        <pc:chgData name="Mark Nieuweboer" userId="fa6530b8-1424-4c91-900f-499e131d34b4" providerId="ADAL" clId="{23EBD4FA-A061-1049-8DFB-F0848FE1F56F}" dt="2021-11-08T08:55:30.188" v="0" actId="2696"/>
        <pc:sldMkLst>
          <pc:docMk/>
          <pc:sldMk cId="925640556" sldId="300"/>
        </pc:sldMkLst>
      </pc:sldChg>
      <pc:sldChg chg="del">
        <pc:chgData name="Mark Nieuweboer" userId="fa6530b8-1424-4c91-900f-499e131d34b4" providerId="ADAL" clId="{23EBD4FA-A061-1049-8DFB-F0848FE1F56F}" dt="2021-11-08T08:55:30.188" v="0" actId="2696"/>
        <pc:sldMkLst>
          <pc:docMk/>
          <pc:sldMk cId="774891128" sldId="301"/>
        </pc:sldMkLst>
      </pc:sldChg>
      <pc:sldChg chg="del">
        <pc:chgData name="Mark Nieuweboer" userId="fa6530b8-1424-4c91-900f-499e131d34b4" providerId="ADAL" clId="{23EBD4FA-A061-1049-8DFB-F0848FE1F56F}" dt="2021-11-08T08:55:30.188" v="0" actId="2696"/>
        <pc:sldMkLst>
          <pc:docMk/>
          <pc:sldMk cId="717472054" sldId="302"/>
        </pc:sldMkLst>
      </pc:sldChg>
      <pc:sldChg chg="del">
        <pc:chgData name="Mark Nieuweboer" userId="fa6530b8-1424-4c91-900f-499e131d34b4" providerId="ADAL" clId="{23EBD4FA-A061-1049-8DFB-F0848FE1F56F}" dt="2021-11-08T08:55:30.188" v="0" actId="2696"/>
        <pc:sldMkLst>
          <pc:docMk/>
          <pc:sldMk cId="1475826678" sldId="303"/>
        </pc:sldMkLst>
      </pc:sldChg>
      <pc:sldChg chg="del">
        <pc:chgData name="Mark Nieuweboer" userId="fa6530b8-1424-4c91-900f-499e131d34b4" providerId="ADAL" clId="{23EBD4FA-A061-1049-8DFB-F0848FE1F56F}" dt="2021-11-08T08:55:30.188" v="0" actId="2696"/>
        <pc:sldMkLst>
          <pc:docMk/>
          <pc:sldMk cId="747072441" sldId="304"/>
        </pc:sldMkLst>
      </pc:sldChg>
      <pc:sldChg chg="del">
        <pc:chgData name="Mark Nieuweboer" userId="fa6530b8-1424-4c91-900f-499e131d34b4" providerId="ADAL" clId="{23EBD4FA-A061-1049-8DFB-F0848FE1F56F}" dt="2021-11-08T08:55:30.188" v="0" actId="2696"/>
        <pc:sldMkLst>
          <pc:docMk/>
          <pc:sldMk cId="4045910110" sldId="305"/>
        </pc:sldMkLst>
      </pc:sldChg>
      <pc:sldChg chg="del">
        <pc:chgData name="Mark Nieuweboer" userId="fa6530b8-1424-4c91-900f-499e131d34b4" providerId="ADAL" clId="{23EBD4FA-A061-1049-8DFB-F0848FE1F56F}" dt="2021-11-08T08:55:30.188" v="0" actId="2696"/>
        <pc:sldMkLst>
          <pc:docMk/>
          <pc:sldMk cId="2958929643" sldId="306"/>
        </pc:sldMkLst>
      </pc:sldChg>
      <pc:sldChg chg="del">
        <pc:chgData name="Mark Nieuweboer" userId="fa6530b8-1424-4c91-900f-499e131d34b4" providerId="ADAL" clId="{23EBD4FA-A061-1049-8DFB-F0848FE1F56F}" dt="2021-11-08T08:55:30.188" v="0" actId="2696"/>
        <pc:sldMkLst>
          <pc:docMk/>
          <pc:sldMk cId="3057446243" sldId="307"/>
        </pc:sldMkLst>
      </pc:sldChg>
      <pc:sldChg chg="del">
        <pc:chgData name="Mark Nieuweboer" userId="fa6530b8-1424-4c91-900f-499e131d34b4" providerId="ADAL" clId="{23EBD4FA-A061-1049-8DFB-F0848FE1F56F}" dt="2021-11-08T08:55:30.188" v="0" actId="2696"/>
        <pc:sldMkLst>
          <pc:docMk/>
          <pc:sldMk cId="750911439" sldId="308"/>
        </pc:sldMkLst>
      </pc:sldChg>
      <pc:sldChg chg="del">
        <pc:chgData name="Mark Nieuweboer" userId="fa6530b8-1424-4c91-900f-499e131d34b4" providerId="ADAL" clId="{23EBD4FA-A061-1049-8DFB-F0848FE1F56F}" dt="2021-11-08T08:55:30.188" v="0" actId="2696"/>
        <pc:sldMkLst>
          <pc:docMk/>
          <pc:sldMk cId="682085506" sldId="310"/>
        </pc:sldMkLst>
      </pc:sldChg>
      <pc:sldChg chg="del">
        <pc:chgData name="Mark Nieuweboer" userId="fa6530b8-1424-4c91-900f-499e131d34b4" providerId="ADAL" clId="{23EBD4FA-A061-1049-8DFB-F0848FE1F56F}" dt="2021-11-08T08:55:30.188" v="0" actId="2696"/>
        <pc:sldMkLst>
          <pc:docMk/>
          <pc:sldMk cId="1391894894" sldId="311"/>
        </pc:sldMkLst>
      </pc:sldChg>
      <pc:sldChg chg="del">
        <pc:chgData name="Mark Nieuweboer" userId="fa6530b8-1424-4c91-900f-499e131d34b4" providerId="ADAL" clId="{23EBD4FA-A061-1049-8DFB-F0848FE1F56F}" dt="2021-11-08T08:55:30.188" v="0" actId="2696"/>
        <pc:sldMkLst>
          <pc:docMk/>
          <pc:sldMk cId="378374460" sldId="312"/>
        </pc:sldMkLst>
      </pc:sldChg>
      <pc:sldChg chg="del">
        <pc:chgData name="Mark Nieuweboer" userId="fa6530b8-1424-4c91-900f-499e131d34b4" providerId="ADAL" clId="{23EBD4FA-A061-1049-8DFB-F0848FE1F56F}" dt="2021-11-08T08:55:30.188" v="0" actId="2696"/>
        <pc:sldMkLst>
          <pc:docMk/>
          <pc:sldMk cId="1720998732" sldId="313"/>
        </pc:sldMkLst>
      </pc:sldChg>
      <pc:sldChg chg="del">
        <pc:chgData name="Mark Nieuweboer" userId="fa6530b8-1424-4c91-900f-499e131d34b4" providerId="ADAL" clId="{23EBD4FA-A061-1049-8DFB-F0848FE1F56F}" dt="2021-11-08T08:55:30.188" v="0" actId="2696"/>
        <pc:sldMkLst>
          <pc:docMk/>
          <pc:sldMk cId="2240739708" sldId="314"/>
        </pc:sldMkLst>
      </pc:sldChg>
      <pc:sldChg chg="del">
        <pc:chgData name="Mark Nieuweboer" userId="fa6530b8-1424-4c91-900f-499e131d34b4" providerId="ADAL" clId="{23EBD4FA-A061-1049-8DFB-F0848FE1F56F}" dt="2021-11-08T08:55:30.188" v="0" actId="2696"/>
        <pc:sldMkLst>
          <pc:docMk/>
          <pc:sldMk cId="3051881133" sldId="315"/>
        </pc:sldMkLst>
      </pc:sldChg>
      <pc:sldChg chg="del">
        <pc:chgData name="Mark Nieuweboer" userId="fa6530b8-1424-4c91-900f-499e131d34b4" providerId="ADAL" clId="{23EBD4FA-A061-1049-8DFB-F0848FE1F56F}" dt="2021-11-08T08:55:30.188" v="0" actId="2696"/>
        <pc:sldMkLst>
          <pc:docMk/>
          <pc:sldMk cId="1943460301" sldId="316"/>
        </pc:sldMkLst>
      </pc:sldChg>
      <pc:sldChg chg="del">
        <pc:chgData name="Mark Nieuweboer" userId="fa6530b8-1424-4c91-900f-499e131d34b4" providerId="ADAL" clId="{23EBD4FA-A061-1049-8DFB-F0848FE1F56F}" dt="2021-11-08T08:55:30.188" v="0" actId="2696"/>
        <pc:sldMkLst>
          <pc:docMk/>
          <pc:sldMk cId="2106035896" sldId="317"/>
        </pc:sldMkLst>
      </pc:sldChg>
      <pc:sldChg chg="add del">
        <pc:chgData name="Mark Nieuweboer" userId="fa6530b8-1424-4c91-900f-499e131d34b4" providerId="ADAL" clId="{23EBD4FA-A061-1049-8DFB-F0848FE1F56F}" dt="2021-11-08T08:56:18.682" v="50" actId="2696"/>
        <pc:sldMkLst>
          <pc:docMk/>
          <pc:sldMk cId="1793307379" sldId="480"/>
        </pc:sldMkLst>
      </pc:sldChg>
      <pc:sldChg chg="addSp delSp modSp add mod modClrScheme chgLayout modNotes">
        <pc:chgData name="Mark Nieuweboer" userId="fa6530b8-1424-4c91-900f-499e131d34b4" providerId="ADAL" clId="{23EBD4FA-A061-1049-8DFB-F0848FE1F56F}" dt="2021-11-09T11:40:49.393" v="1446"/>
        <pc:sldMkLst>
          <pc:docMk/>
          <pc:sldMk cId="2545373677" sldId="483"/>
        </pc:sldMkLst>
        <pc:spChg chg="del mod ord">
          <ac:chgData name="Mark Nieuweboer" userId="fa6530b8-1424-4c91-900f-499e131d34b4" providerId="ADAL" clId="{23EBD4FA-A061-1049-8DFB-F0848FE1F56F}" dt="2021-11-08T09:14:21.785" v="225" actId="700"/>
          <ac:spMkLst>
            <pc:docMk/>
            <pc:sldMk cId="2545373677" sldId="483"/>
            <ac:spMk id="2" creationId="{538E28A3-B10E-9541-9B66-CA70ACB425ED}"/>
          </ac:spMkLst>
        </pc:spChg>
        <pc:spChg chg="add del mod ord">
          <ac:chgData name="Mark Nieuweboer" userId="fa6530b8-1424-4c91-900f-499e131d34b4" providerId="ADAL" clId="{23EBD4FA-A061-1049-8DFB-F0848FE1F56F}" dt="2021-11-08T09:14:28.570" v="226" actId="700"/>
          <ac:spMkLst>
            <pc:docMk/>
            <pc:sldMk cId="2545373677" sldId="483"/>
            <ac:spMk id="3" creationId="{82FF23D6-2AC3-4A48-BFF7-5483CDB935BA}"/>
          </ac:spMkLst>
        </pc:spChg>
        <pc:spChg chg="del">
          <ac:chgData name="Mark Nieuweboer" userId="fa6530b8-1424-4c91-900f-499e131d34b4" providerId="ADAL" clId="{23EBD4FA-A061-1049-8DFB-F0848FE1F56F}" dt="2021-11-08T08:56:21.731" v="51" actId="6264"/>
          <ac:spMkLst>
            <pc:docMk/>
            <pc:sldMk cId="2545373677" sldId="483"/>
            <ac:spMk id="3" creationId="{AAA5B25B-EEC1-9F44-89D4-4E6C6EE6021F}"/>
          </ac:spMkLst>
        </pc:spChg>
        <pc:spChg chg="mod ord">
          <ac:chgData name="Mark Nieuweboer" userId="fa6530b8-1424-4c91-900f-499e131d34b4" providerId="ADAL" clId="{23EBD4FA-A061-1049-8DFB-F0848FE1F56F}" dt="2021-11-08T09:14:28.570" v="226" actId="700"/>
          <ac:spMkLst>
            <pc:docMk/>
            <pc:sldMk cId="2545373677" sldId="483"/>
            <ac:spMk id="4" creationId="{438BC7B0-982B-EC43-901B-08B4817C996B}"/>
          </ac:spMkLst>
        </pc:spChg>
        <pc:spChg chg="add mod ord">
          <ac:chgData name="Mark Nieuweboer" userId="fa6530b8-1424-4c91-900f-499e131d34b4" providerId="ADAL" clId="{23EBD4FA-A061-1049-8DFB-F0848FE1F56F}" dt="2021-11-08T09:14:28.570" v="226" actId="700"/>
          <ac:spMkLst>
            <pc:docMk/>
            <pc:sldMk cId="2545373677" sldId="483"/>
            <ac:spMk id="5" creationId="{18CE1540-004F-9145-901E-EE964A8A42C5}"/>
          </ac:spMkLst>
        </pc:spChg>
        <pc:spChg chg="add del mod">
          <ac:chgData name="Mark Nieuweboer" userId="fa6530b8-1424-4c91-900f-499e131d34b4" providerId="ADAL" clId="{23EBD4FA-A061-1049-8DFB-F0848FE1F56F}" dt="2021-11-08T08:56:21.731" v="51" actId="6264"/>
          <ac:spMkLst>
            <pc:docMk/>
            <pc:sldMk cId="2545373677" sldId="483"/>
            <ac:spMk id="5" creationId="{B237B568-FAFA-F547-8831-94CF388A6EDE}"/>
          </ac:spMkLst>
        </pc:spChg>
        <pc:spChg chg="add del mod">
          <ac:chgData name="Mark Nieuweboer" userId="fa6530b8-1424-4c91-900f-499e131d34b4" providerId="ADAL" clId="{23EBD4FA-A061-1049-8DFB-F0848FE1F56F}" dt="2021-11-08T08:56:21.731" v="51" actId="6264"/>
          <ac:spMkLst>
            <pc:docMk/>
            <pc:sldMk cId="2545373677" sldId="483"/>
            <ac:spMk id="6" creationId="{8DD75A1B-5B5F-BD4C-9387-E078912786D8}"/>
          </ac:spMkLst>
        </pc:spChg>
        <pc:spChg chg="add del mod ord">
          <ac:chgData name="Mark Nieuweboer" userId="fa6530b8-1424-4c91-900f-499e131d34b4" providerId="ADAL" clId="{23EBD4FA-A061-1049-8DFB-F0848FE1F56F}" dt="2021-11-08T08:56:52.780" v="57" actId="700"/>
          <ac:spMkLst>
            <pc:docMk/>
            <pc:sldMk cId="2545373677" sldId="483"/>
            <ac:spMk id="7" creationId="{E4B77EE5-B534-7C41-8C3D-C62023C8967A}"/>
          </ac:spMkLst>
        </pc:spChg>
        <pc:spChg chg="add del mod ord">
          <ac:chgData name="Mark Nieuweboer" userId="fa6530b8-1424-4c91-900f-499e131d34b4" providerId="ADAL" clId="{23EBD4FA-A061-1049-8DFB-F0848FE1F56F}" dt="2021-11-08T08:56:54.296" v="58" actId="6264"/>
          <ac:spMkLst>
            <pc:docMk/>
            <pc:sldMk cId="2545373677" sldId="483"/>
            <ac:spMk id="8" creationId="{EDA45895-73EC-A94D-AE30-E37230F0CB34}"/>
          </ac:spMkLst>
        </pc:spChg>
        <pc:spChg chg="add del mod">
          <ac:chgData name="Mark Nieuweboer" userId="fa6530b8-1424-4c91-900f-499e131d34b4" providerId="ADAL" clId="{23EBD4FA-A061-1049-8DFB-F0848FE1F56F}" dt="2021-11-08T08:56:54.296" v="58" actId="6264"/>
          <ac:spMkLst>
            <pc:docMk/>
            <pc:sldMk cId="2545373677" sldId="483"/>
            <ac:spMk id="9" creationId="{3E83C9A1-9729-6C46-9194-1E5B84DA6E6C}"/>
          </ac:spMkLst>
        </pc:spChg>
        <pc:spChg chg="add del mod">
          <ac:chgData name="Mark Nieuweboer" userId="fa6530b8-1424-4c91-900f-499e131d34b4" providerId="ADAL" clId="{23EBD4FA-A061-1049-8DFB-F0848FE1F56F}" dt="2021-11-08T08:56:54.296" v="58" actId="6264"/>
          <ac:spMkLst>
            <pc:docMk/>
            <pc:sldMk cId="2545373677" sldId="483"/>
            <ac:spMk id="10" creationId="{31668DAE-D7FD-EA48-8D60-828DD6ACD706}"/>
          </ac:spMkLst>
        </pc:spChg>
        <pc:spChg chg="add del mod ord">
          <ac:chgData name="Mark Nieuweboer" userId="fa6530b8-1424-4c91-900f-499e131d34b4" providerId="ADAL" clId="{23EBD4FA-A061-1049-8DFB-F0848FE1F56F}" dt="2021-11-08T09:14:21.785" v="225" actId="700"/>
          <ac:spMkLst>
            <pc:docMk/>
            <pc:sldMk cId="2545373677" sldId="483"/>
            <ac:spMk id="11" creationId="{25381363-8857-B245-9F5B-8DFE0F7DE739}"/>
          </ac:spMkLst>
        </pc:spChg>
      </pc:sldChg>
      <pc:sldChg chg="addSp delSp modSp add mod modClrScheme chgLayout modNotes">
        <pc:chgData name="Mark Nieuweboer" userId="fa6530b8-1424-4c91-900f-499e131d34b4" providerId="ADAL" clId="{23EBD4FA-A061-1049-8DFB-F0848FE1F56F}" dt="2021-11-09T11:40:49.393" v="1446"/>
        <pc:sldMkLst>
          <pc:docMk/>
          <pc:sldMk cId="3580117594" sldId="485"/>
        </pc:sldMkLst>
        <pc:spChg chg="mod ord">
          <ac:chgData name="Mark Nieuweboer" userId="fa6530b8-1424-4c91-900f-499e131d34b4" providerId="ADAL" clId="{23EBD4FA-A061-1049-8DFB-F0848FE1F56F}" dt="2021-11-09T11:40:30.999" v="1443"/>
          <ac:spMkLst>
            <pc:docMk/>
            <pc:sldMk cId="3580117594" sldId="485"/>
            <ac:spMk id="2" creationId="{86A1839F-728C-CE44-A0BF-623CD1A17E66}"/>
          </ac:spMkLst>
        </pc:spChg>
        <pc:spChg chg="mod ord">
          <ac:chgData name="Mark Nieuweboer" userId="fa6530b8-1424-4c91-900f-499e131d34b4" providerId="ADAL" clId="{23EBD4FA-A061-1049-8DFB-F0848FE1F56F}" dt="2021-11-09T11:40:30.999" v="1443"/>
          <ac:spMkLst>
            <pc:docMk/>
            <pc:sldMk cId="3580117594" sldId="485"/>
            <ac:spMk id="3" creationId="{BF87F330-929D-944F-A9C1-0CEE0F1BC217}"/>
          </ac:spMkLst>
        </pc:spChg>
        <pc:spChg chg="add del mod">
          <ac:chgData name="Mark Nieuweboer" userId="fa6530b8-1424-4c91-900f-499e131d34b4" providerId="ADAL" clId="{23EBD4FA-A061-1049-8DFB-F0848FE1F56F}" dt="2021-11-08T08:56:28.476" v="52" actId="6264"/>
          <ac:spMkLst>
            <pc:docMk/>
            <pc:sldMk cId="3580117594" sldId="485"/>
            <ac:spMk id="4" creationId="{7ACEFDB4-3432-2943-BEE4-83D6984508BD}"/>
          </ac:spMkLst>
        </pc:spChg>
        <pc:spChg chg="add del mod">
          <ac:chgData name="Mark Nieuweboer" userId="fa6530b8-1424-4c91-900f-499e131d34b4" providerId="ADAL" clId="{23EBD4FA-A061-1049-8DFB-F0848FE1F56F}" dt="2021-11-08T09:14:32.456" v="227" actId="6264"/>
          <ac:spMkLst>
            <pc:docMk/>
            <pc:sldMk cId="3580117594" sldId="485"/>
            <ac:spMk id="4" creationId="{ED4C1B65-B549-AE46-A03F-9D31124708B5}"/>
          </ac:spMkLst>
        </pc:spChg>
        <pc:spChg chg="add del mod">
          <ac:chgData name="Mark Nieuweboer" userId="fa6530b8-1424-4c91-900f-499e131d34b4" providerId="ADAL" clId="{23EBD4FA-A061-1049-8DFB-F0848FE1F56F}" dt="2021-11-08T08:56:28.476" v="52" actId="6264"/>
          <ac:spMkLst>
            <pc:docMk/>
            <pc:sldMk cId="3580117594" sldId="485"/>
            <ac:spMk id="5" creationId="{0FE8AE97-6FA8-724A-AD9F-443EF5168B85}"/>
          </ac:spMkLst>
        </pc:spChg>
        <pc:spChg chg="add del mod">
          <ac:chgData name="Mark Nieuweboer" userId="fa6530b8-1424-4c91-900f-499e131d34b4" providerId="ADAL" clId="{23EBD4FA-A061-1049-8DFB-F0848FE1F56F}" dt="2021-11-08T09:14:32.456" v="227" actId="6264"/>
          <ac:spMkLst>
            <pc:docMk/>
            <pc:sldMk cId="3580117594" sldId="485"/>
            <ac:spMk id="5" creationId="{C1100C4A-FB23-F24B-8E9B-E9AF7A23CE8B}"/>
          </ac:spMkLst>
        </pc:spChg>
        <pc:spChg chg="add del mod ord">
          <ac:chgData name="Mark Nieuweboer" userId="fa6530b8-1424-4c91-900f-499e131d34b4" providerId="ADAL" clId="{23EBD4FA-A061-1049-8DFB-F0848FE1F56F}" dt="2021-11-08T08:56:35.543" v="54" actId="6264"/>
          <ac:spMkLst>
            <pc:docMk/>
            <pc:sldMk cId="3580117594" sldId="485"/>
            <ac:spMk id="6" creationId="{32D6A0E9-D371-9640-80E1-8C8669B70E14}"/>
          </ac:spMkLst>
        </pc:spChg>
        <pc:spChg chg="add del mod">
          <ac:chgData name="Mark Nieuweboer" userId="fa6530b8-1424-4c91-900f-499e131d34b4" providerId="ADAL" clId="{23EBD4FA-A061-1049-8DFB-F0848FE1F56F}" dt="2021-11-08T08:56:35.543" v="54" actId="6264"/>
          <ac:spMkLst>
            <pc:docMk/>
            <pc:sldMk cId="3580117594" sldId="485"/>
            <ac:spMk id="7" creationId="{77C84646-37B9-B648-9515-5B7170C6A0D5}"/>
          </ac:spMkLst>
        </pc:spChg>
        <pc:spChg chg="add del mod">
          <ac:chgData name="Mark Nieuweboer" userId="fa6530b8-1424-4c91-900f-499e131d34b4" providerId="ADAL" clId="{23EBD4FA-A061-1049-8DFB-F0848FE1F56F}" dt="2021-11-08T08:56:35.543" v="54" actId="6264"/>
          <ac:spMkLst>
            <pc:docMk/>
            <pc:sldMk cId="3580117594" sldId="485"/>
            <ac:spMk id="8" creationId="{F2AF27BF-BE30-F542-81C1-CAFF4486B827}"/>
          </ac:spMkLst>
        </pc:spChg>
        <pc:spChg chg="add del mod ord">
          <ac:chgData name="Mark Nieuweboer" userId="fa6530b8-1424-4c91-900f-499e131d34b4" providerId="ADAL" clId="{23EBD4FA-A061-1049-8DFB-F0848FE1F56F}" dt="2021-11-08T08:56:42.391" v="55" actId="700"/>
          <ac:spMkLst>
            <pc:docMk/>
            <pc:sldMk cId="3580117594" sldId="485"/>
            <ac:spMk id="9" creationId="{DD6DE9D1-6C09-AD4B-9020-F9F740DBFCB1}"/>
          </ac:spMkLst>
        </pc:spChg>
        <pc:spChg chg="add del mod">
          <ac:chgData name="Mark Nieuweboer" userId="fa6530b8-1424-4c91-900f-499e131d34b4" providerId="ADAL" clId="{23EBD4FA-A061-1049-8DFB-F0848FE1F56F}" dt="2021-11-08T08:56:44.211" v="56" actId="6264"/>
          <ac:spMkLst>
            <pc:docMk/>
            <pc:sldMk cId="3580117594" sldId="485"/>
            <ac:spMk id="10" creationId="{32F55C16-78D7-E843-944E-086F2DA1F915}"/>
          </ac:spMkLst>
        </pc:spChg>
        <pc:spChg chg="add del mod">
          <ac:chgData name="Mark Nieuweboer" userId="fa6530b8-1424-4c91-900f-499e131d34b4" providerId="ADAL" clId="{23EBD4FA-A061-1049-8DFB-F0848FE1F56F}" dt="2021-11-08T08:56:44.211" v="56" actId="6264"/>
          <ac:spMkLst>
            <pc:docMk/>
            <pc:sldMk cId="3580117594" sldId="485"/>
            <ac:spMk id="11" creationId="{E623B0B8-90F1-6B47-8EDE-EB368EAAE58C}"/>
          </ac:spMkLst>
        </pc:spChg>
      </pc:sldChg>
      <pc:sldChg chg="delSp modSp add mod modClrScheme chgLayout modNotes">
        <pc:chgData name="Mark Nieuweboer" userId="fa6530b8-1424-4c91-900f-499e131d34b4" providerId="ADAL" clId="{23EBD4FA-A061-1049-8DFB-F0848FE1F56F}" dt="2021-11-09T11:40:49.393" v="1446"/>
        <pc:sldMkLst>
          <pc:docMk/>
          <pc:sldMk cId="2940681070" sldId="489"/>
        </pc:sldMkLst>
        <pc:spChg chg="del mod ord">
          <ac:chgData name="Mark Nieuweboer" userId="fa6530b8-1424-4c91-900f-499e131d34b4" providerId="ADAL" clId="{23EBD4FA-A061-1049-8DFB-F0848FE1F56F}" dt="2021-11-08T09:14:39.457" v="228" actId="700"/>
          <ac:spMkLst>
            <pc:docMk/>
            <pc:sldMk cId="2940681070" sldId="489"/>
            <ac:spMk id="2" creationId="{5741D2BF-319B-CB4E-BB5C-2A9644601A61}"/>
          </ac:spMkLst>
        </pc:spChg>
        <pc:spChg chg="mod ord">
          <ac:chgData name="Mark Nieuweboer" userId="fa6530b8-1424-4c91-900f-499e131d34b4" providerId="ADAL" clId="{23EBD4FA-A061-1049-8DFB-F0848FE1F56F}" dt="2021-11-08T09:14:41.371" v="229" actId="700"/>
          <ac:spMkLst>
            <pc:docMk/>
            <pc:sldMk cId="2940681070" sldId="489"/>
            <ac:spMk id="3" creationId="{2E4B87F5-C723-4542-9921-10220AE8E040}"/>
          </ac:spMkLst>
        </pc:spChg>
        <pc:spChg chg="mod ord">
          <ac:chgData name="Mark Nieuweboer" userId="fa6530b8-1424-4c91-900f-499e131d34b4" providerId="ADAL" clId="{23EBD4FA-A061-1049-8DFB-F0848FE1F56F}" dt="2021-11-08T09:14:41.371" v="229" actId="700"/>
          <ac:spMkLst>
            <pc:docMk/>
            <pc:sldMk cId="2940681070" sldId="489"/>
            <ac:spMk id="4" creationId="{D211FA7B-DCFF-3F45-B699-7AD2D8DD59AA}"/>
          </ac:spMkLst>
        </pc:spChg>
      </pc:sldChg>
      <pc:sldChg chg="addSp delSp modSp add mod modClrScheme chgLayout modNotes">
        <pc:chgData name="Mark Nieuweboer" userId="fa6530b8-1424-4c91-900f-499e131d34b4" providerId="ADAL" clId="{23EBD4FA-A061-1049-8DFB-F0848FE1F56F}" dt="2021-11-09T11:40:49.393" v="1446"/>
        <pc:sldMkLst>
          <pc:docMk/>
          <pc:sldMk cId="1565522756" sldId="490"/>
        </pc:sldMkLst>
        <pc:spChg chg="add del mod">
          <ac:chgData name="Mark Nieuweboer" userId="fa6530b8-1424-4c91-900f-499e131d34b4" providerId="ADAL" clId="{23EBD4FA-A061-1049-8DFB-F0848FE1F56F}" dt="2021-11-08T08:57:13.463" v="61" actId="6264"/>
          <ac:spMkLst>
            <pc:docMk/>
            <pc:sldMk cId="1565522756" sldId="490"/>
            <ac:spMk id="2" creationId="{D253B96D-056C-BF4F-A712-9B728A674BC0}"/>
          </ac:spMkLst>
        </pc:spChg>
        <pc:spChg chg="add del mod">
          <ac:chgData name="Mark Nieuweboer" userId="fa6530b8-1424-4c91-900f-499e131d34b4" providerId="ADAL" clId="{23EBD4FA-A061-1049-8DFB-F0848FE1F56F}" dt="2021-11-08T08:57:13.463" v="61" actId="6264"/>
          <ac:spMkLst>
            <pc:docMk/>
            <pc:sldMk cId="1565522756" sldId="490"/>
            <ac:spMk id="3" creationId="{58BD6152-958C-D748-B4ED-DF6ED38F47ED}"/>
          </ac:spMkLst>
        </pc:spChg>
        <pc:spChg chg="mod ord">
          <ac:chgData name="Mark Nieuweboer" userId="fa6530b8-1424-4c91-900f-499e131d34b4" providerId="ADAL" clId="{23EBD4FA-A061-1049-8DFB-F0848FE1F56F}" dt="2021-11-09T11:40:30.999" v="1443"/>
          <ac:spMkLst>
            <pc:docMk/>
            <pc:sldMk cId="1565522756" sldId="490"/>
            <ac:spMk id="4" creationId="{D74191CE-5595-FF47-BB91-57F6C4DE4AD6}"/>
          </ac:spMkLst>
        </pc:spChg>
        <pc:spChg chg="mod ord">
          <ac:chgData name="Mark Nieuweboer" userId="fa6530b8-1424-4c91-900f-499e131d34b4" providerId="ADAL" clId="{23EBD4FA-A061-1049-8DFB-F0848FE1F56F}" dt="2021-11-09T11:40:30.999" v="1443"/>
          <ac:spMkLst>
            <pc:docMk/>
            <pc:sldMk cId="1565522756" sldId="490"/>
            <ac:spMk id="5" creationId="{498EEA78-A9C1-5A4F-A896-96AA18E06C3D}"/>
          </ac:spMkLst>
        </pc:spChg>
      </pc:sldChg>
      <pc:sldChg chg="addSp delSp modSp add mod modClrScheme chgLayout modNotes">
        <pc:chgData name="Mark Nieuweboer" userId="fa6530b8-1424-4c91-900f-499e131d34b4" providerId="ADAL" clId="{23EBD4FA-A061-1049-8DFB-F0848FE1F56F}" dt="2021-11-09T11:40:49.393" v="1446"/>
        <pc:sldMkLst>
          <pc:docMk/>
          <pc:sldMk cId="2133122594" sldId="498"/>
        </pc:sldMkLst>
        <pc:spChg chg="mod ord">
          <ac:chgData name="Mark Nieuweboer" userId="fa6530b8-1424-4c91-900f-499e131d34b4" providerId="ADAL" clId="{23EBD4FA-A061-1049-8DFB-F0848FE1F56F}" dt="2021-11-08T09:15:19.568" v="233" actId="26606"/>
          <ac:spMkLst>
            <pc:docMk/>
            <pc:sldMk cId="2133122594" sldId="498"/>
            <ac:spMk id="2" creationId="{00000000-0000-0000-0000-000000000000}"/>
          </ac:spMkLst>
        </pc:spChg>
        <pc:spChg chg="del mod ord">
          <ac:chgData name="Mark Nieuweboer" userId="fa6530b8-1424-4c91-900f-499e131d34b4" providerId="ADAL" clId="{23EBD4FA-A061-1049-8DFB-F0848FE1F56F}" dt="2021-11-08T09:15:00.605" v="230" actId="700"/>
          <ac:spMkLst>
            <pc:docMk/>
            <pc:sldMk cId="2133122594" sldId="498"/>
            <ac:spMk id="3" creationId="{82F06AE2-FE8D-424E-B6BA-5B70FE0AD3F8}"/>
          </ac:spMkLst>
        </pc:spChg>
        <pc:spChg chg="mod ord">
          <ac:chgData name="Mark Nieuweboer" userId="fa6530b8-1424-4c91-900f-499e131d34b4" providerId="ADAL" clId="{23EBD4FA-A061-1049-8DFB-F0848FE1F56F}" dt="2021-11-08T09:15:19.568" v="233" actId="26606"/>
          <ac:spMkLst>
            <pc:docMk/>
            <pc:sldMk cId="2133122594" sldId="498"/>
            <ac:spMk id="4" creationId="{39DCF2EB-DE70-8B47-A148-3D65AE11D7C9}"/>
          </ac:spMkLst>
        </pc:spChg>
        <pc:spChg chg="add del mod">
          <ac:chgData name="Mark Nieuweboer" userId="fa6530b8-1424-4c91-900f-499e131d34b4" providerId="ADAL" clId="{23EBD4FA-A061-1049-8DFB-F0848FE1F56F}" dt="2021-11-08T08:58:20.102" v="66" actId="6264"/>
          <ac:spMkLst>
            <pc:docMk/>
            <pc:sldMk cId="2133122594" sldId="498"/>
            <ac:spMk id="5" creationId="{94D6D8EF-4AC6-CA46-BBC5-4097A602C233}"/>
          </ac:spMkLst>
        </pc:spChg>
        <pc:spChg chg="add del mod">
          <ac:chgData name="Mark Nieuweboer" userId="fa6530b8-1424-4c91-900f-499e131d34b4" providerId="ADAL" clId="{23EBD4FA-A061-1049-8DFB-F0848FE1F56F}" dt="2021-11-08T08:58:20.102" v="66" actId="6264"/>
          <ac:spMkLst>
            <pc:docMk/>
            <pc:sldMk cId="2133122594" sldId="498"/>
            <ac:spMk id="6" creationId="{A1470CC6-B704-9B49-8663-9563CB3C8A52}"/>
          </ac:spMkLst>
        </pc:spChg>
        <pc:spChg chg="add del mod">
          <ac:chgData name="Mark Nieuweboer" userId="fa6530b8-1424-4c91-900f-499e131d34b4" providerId="ADAL" clId="{23EBD4FA-A061-1049-8DFB-F0848FE1F56F}" dt="2021-11-08T08:58:20.102" v="66" actId="6264"/>
          <ac:spMkLst>
            <pc:docMk/>
            <pc:sldMk cId="2133122594" sldId="498"/>
            <ac:spMk id="7" creationId="{1DB29C22-A5E5-324F-A5C2-03460C633892}"/>
          </ac:spMkLst>
        </pc:spChg>
      </pc:sldChg>
      <pc:sldChg chg="addSp delSp modSp add mod modClrScheme chgLayout modNotes">
        <pc:chgData name="Mark Nieuweboer" userId="fa6530b8-1424-4c91-900f-499e131d34b4" providerId="ADAL" clId="{23EBD4FA-A061-1049-8DFB-F0848FE1F56F}" dt="2021-11-09T11:40:49.393" v="1446"/>
        <pc:sldMkLst>
          <pc:docMk/>
          <pc:sldMk cId="652961789" sldId="501"/>
        </pc:sldMkLst>
        <pc:spChg chg="mod ord">
          <ac:chgData name="Mark Nieuweboer" userId="fa6530b8-1424-4c91-900f-499e131d34b4" providerId="ADAL" clId="{23EBD4FA-A061-1049-8DFB-F0848FE1F56F}" dt="2021-11-09T11:40:30.999" v="1443"/>
          <ac:spMkLst>
            <pc:docMk/>
            <pc:sldMk cId="652961789" sldId="501"/>
            <ac:spMk id="2" creationId="{00000000-0000-0000-0000-000000000000}"/>
          </ac:spMkLst>
        </pc:spChg>
        <pc:spChg chg="mod ord">
          <ac:chgData name="Mark Nieuweboer" userId="fa6530b8-1424-4c91-900f-499e131d34b4" providerId="ADAL" clId="{23EBD4FA-A061-1049-8DFB-F0848FE1F56F}" dt="2021-11-09T11:40:30.999" v="1443"/>
          <ac:spMkLst>
            <pc:docMk/>
            <pc:sldMk cId="652961789" sldId="501"/>
            <ac:spMk id="3" creationId="{00000000-0000-0000-0000-000000000000}"/>
          </ac:spMkLst>
        </pc:spChg>
        <pc:spChg chg="add del mod">
          <ac:chgData name="Mark Nieuweboer" userId="fa6530b8-1424-4c91-900f-499e131d34b4" providerId="ADAL" clId="{23EBD4FA-A061-1049-8DFB-F0848FE1F56F}" dt="2021-11-08T08:59:30.927" v="78" actId="6264"/>
          <ac:spMkLst>
            <pc:docMk/>
            <pc:sldMk cId="652961789" sldId="501"/>
            <ac:spMk id="4" creationId="{E7BEED6E-BF9E-8C45-BCE2-64C02FCBAAB2}"/>
          </ac:spMkLst>
        </pc:spChg>
        <pc:spChg chg="add del mod">
          <ac:chgData name="Mark Nieuweboer" userId="fa6530b8-1424-4c91-900f-499e131d34b4" providerId="ADAL" clId="{23EBD4FA-A061-1049-8DFB-F0848FE1F56F}" dt="2021-11-08T08:59:30.927" v="78" actId="6264"/>
          <ac:spMkLst>
            <pc:docMk/>
            <pc:sldMk cId="652961789" sldId="501"/>
            <ac:spMk id="5" creationId="{28ED9299-C302-3841-BC68-CD21F8B1A26E}"/>
          </ac:spMkLst>
        </pc:spChg>
      </pc:sldChg>
      <pc:sldChg chg="addSp delSp modSp add mod modClrScheme chgLayout modNotes">
        <pc:chgData name="Mark Nieuweboer" userId="fa6530b8-1424-4c91-900f-499e131d34b4" providerId="ADAL" clId="{23EBD4FA-A061-1049-8DFB-F0848FE1F56F}" dt="2021-11-09T11:40:49.393" v="1446"/>
        <pc:sldMkLst>
          <pc:docMk/>
          <pc:sldMk cId="3969964541" sldId="504"/>
        </pc:sldMkLst>
        <pc:spChg chg="mod ord">
          <ac:chgData name="Mark Nieuweboer" userId="fa6530b8-1424-4c91-900f-499e131d34b4" providerId="ADAL" clId="{23EBD4FA-A061-1049-8DFB-F0848FE1F56F}" dt="2021-11-08T09:18:49.202" v="286" actId="700"/>
          <ac:spMkLst>
            <pc:docMk/>
            <pc:sldMk cId="3969964541" sldId="504"/>
            <ac:spMk id="2" creationId="{00000000-0000-0000-0000-000000000000}"/>
          </ac:spMkLst>
        </pc:spChg>
        <pc:spChg chg="mod ord">
          <ac:chgData name="Mark Nieuweboer" userId="fa6530b8-1424-4c91-900f-499e131d34b4" providerId="ADAL" clId="{23EBD4FA-A061-1049-8DFB-F0848FE1F56F}" dt="2021-11-08T09:18:49.202" v="286" actId="700"/>
          <ac:spMkLst>
            <pc:docMk/>
            <pc:sldMk cId="3969964541" sldId="504"/>
            <ac:spMk id="3" creationId="{00000000-0000-0000-0000-000000000000}"/>
          </ac:spMkLst>
        </pc:spChg>
        <pc:spChg chg="add del mod">
          <ac:chgData name="Mark Nieuweboer" userId="fa6530b8-1424-4c91-900f-499e131d34b4" providerId="ADAL" clId="{23EBD4FA-A061-1049-8DFB-F0848FE1F56F}" dt="2021-11-08T09:00:51.369" v="92" actId="6264"/>
          <ac:spMkLst>
            <pc:docMk/>
            <pc:sldMk cId="3969964541" sldId="504"/>
            <ac:spMk id="4" creationId="{A317D47C-BBE7-E244-B8D9-7656352304D4}"/>
          </ac:spMkLst>
        </pc:spChg>
        <pc:spChg chg="add del mod">
          <ac:chgData name="Mark Nieuweboer" userId="fa6530b8-1424-4c91-900f-499e131d34b4" providerId="ADAL" clId="{23EBD4FA-A061-1049-8DFB-F0848FE1F56F}" dt="2021-11-08T09:00:51.369" v="92" actId="6264"/>
          <ac:spMkLst>
            <pc:docMk/>
            <pc:sldMk cId="3969964541" sldId="504"/>
            <ac:spMk id="5" creationId="{8BDB3CFD-FD35-374E-A335-A169BC08EB28}"/>
          </ac:spMkLst>
        </pc:spChg>
      </pc:sldChg>
      <pc:sldChg chg="addSp delSp modSp add mod modClrScheme chgLayout modNotes">
        <pc:chgData name="Mark Nieuweboer" userId="fa6530b8-1424-4c91-900f-499e131d34b4" providerId="ADAL" clId="{23EBD4FA-A061-1049-8DFB-F0848FE1F56F}" dt="2021-11-09T11:40:49.393" v="1446"/>
        <pc:sldMkLst>
          <pc:docMk/>
          <pc:sldMk cId="2418620604" sldId="505"/>
        </pc:sldMkLst>
        <pc:spChg chg="mod ord">
          <ac:chgData name="Mark Nieuweboer" userId="fa6530b8-1424-4c91-900f-499e131d34b4" providerId="ADAL" clId="{23EBD4FA-A061-1049-8DFB-F0848FE1F56F}" dt="2021-11-08T09:18:49.202" v="286" actId="700"/>
          <ac:spMkLst>
            <pc:docMk/>
            <pc:sldMk cId="2418620604" sldId="505"/>
            <ac:spMk id="2" creationId="{00000000-0000-0000-0000-000000000000}"/>
          </ac:spMkLst>
        </pc:spChg>
        <pc:spChg chg="mod ord">
          <ac:chgData name="Mark Nieuweboer" userId="fa6530b8-1424-4c91-900f-499e131d34b4" providerId="ADAL" clId="{23EBD4FA-A061-1049-8DFB-F0848FE1F56F}" dt="2021-11-08T09:18:49.202" v="286" actId="700"/>
          <ac:spMkLst>
            <pc:docMk/>
            <pc:sldMk cId="2418620604" sldId="505"/>
            <ac:spMk id="3" creationId="{00000000-0000-0000-0000-000000000000}"/>
          </ac:spMkLst>
        </pc:spChg>
        <pc:spChg chg="add del mod ord">
          <ac:chgData name="Mark Nieuweboer" userId="fa6530b8-1424-4c91-900f-499e131d34b4" providerId="ADAL" clId="{23EBD4FA-A061-1049-8DFB-F0848FE1F56F}" dt="2021-11-08T09:01:16.109" v="97" actId="6264"/>
          <ac:spMkLst>
            <pc:docMk/>
            <pc:sldMk cId="2418620604" sldId="505"/>
            <ac:spMk id="4" creationId="{7121C033-BA36-1945-B7D3-97C4579B2E75}"/>
          </ac:spMkLst>
        </pc:spChg>
        <pc:spChg chg="add del mod">
          <ac:chgData name="Mark Nieuweboer" userId="fa6530b8-1424-4c91-900f-499e131d34b4" providerId="ADAL" clId="{23EBD4FA-A061-1049-8DFB-F0848FE1F56F}" dt="2021-11-08T09:01:16.109" v="97" actId="6264"/>
          <ac:spMkLst>
            <pc:docMk/>
            <pc:sldMk cId="2418620604" sldId="505"/>
            <ac:spMk id="5" creationId="{1A757089-4463-8B46-AB8D-19845162EDA7}"/>
          </ac:spMkLst>
        </pc:spChg>
        <pc:spChg chg="add del mod">
          <ac:chgData name="Mark Nieuweboer" userId="fa6530b8-1424-4c91-900f-499e131d34b4" providerId="ADAL" clId="{23EBD4FA-A061-1049-8DFB-F0848FE1F56F}" dt="2021-11-08T09:01:16.109" v="97" actId="6264"/>
          <ac:spMkLst>
            <pc:docMk/>
            <pc:sldMk cId="2418620604" sldId="505"/>
            <ac:spMk id="6" creationId="{EC92E3BE-E204-AA4F-BECE-933B394ACC27}"/>
          </ac:spMkLst>
        </pc:spChg>
        <pc:spChg chg="add del mod ord">
          <ac:chgData name="Mark Nieuweboer" userId="fa6530b8-1424-4c91-900f-499e131d34b4" providerId="ADAL" clId="{23EBD4FA-A061-1049-8DFB-F0848FE1F56F}" dt="2021-11-08T09:01:20.475" v="98" actId="700"/>
          <ac:spMkLst>
            <pc:docMk/>
            <pc:sldMk cId="2418620604" sldId="505"/>
            <ac:spMk id="7" creationId="{6440DCE7-A34F-B046-86F1-0FA07B1B066A}"/>
          </ac:spMkLst>
        </pc:spChg>
        <pc:spChg chg="add del mod">
          <ac:chgData name="Mark Nieuweboer" userId="fa6530b8-1424-4c91-900f-499e131d34b4" providerId="ADAL" clId="{23EBD4FA-A061-1049-8DFB-F0848FE1F56F}" dt="2021-11-08T09:01:21.455" v="99" actId="6264"/>
          <ac:spMkLst>
            <pc:docMk/>
            <pc:sldMk cId="2418620604" sldId="505"/>
            <ac:spMk id="8" creationId="{404DA9ED-F73B-C943-ACFA-148A4BB48B08}"/>
          </ac:spMkLst>
        </pc:spChg>
        <pc:spChg chg="add del mod">
          <ac:chgData name="Mark Nieuweboer" userId="fa6530b8-1424-4c91-900f-499e131d34b4" providerId="ADAL" clId="{23EBD4FA-A061-1049-8DFB-F0848FE1F56F}" dt="2021-11-08T09:01:21.455" v="99" actId="6264"/>
          <ac:spMkLst>
            <pc:docMk/>
            <pc:sldMk cId="2418620604" sldId="505"/>
            <ac:spMk id="9" creationId="{8FAF6D6D-8CDA-0D40-A54E-28B53B5ED14D}"/>
          </ac:spMkLst>
        </pc:spChg>
        <pc:spChg chg="add del mod">
          <ac:chgData name="Mark Nieuweboer" userId="fa6530b8-1424-4c91-900f-499e131d34b4" providerId="ADAL" clId="{23EBD4FA-A061-1049-8DFB-F0848FE1F56F}" dt="2021-11-08T09:01:39.643" v="101" actId="6264"/>
          <ac:spMkLst>
            <pc:docMk/>
            <pc:sldMk cId="2418620604" sldId="505"/>
            <ac:spMk id="10" creationId="{7186483D-42D2-2341-82E9-D825A8D48822}"/>
          </ac:spMkLst>
        </pc:spChg>
        <pc:spChg chg="add del mod">
          <ac:chgData name="Mark Nieuweboer" userId="fa6530b8-1424-4c91-900f-499e131d34b4" providerId="ADAL" clId="{23EBD4FA-A061-1049-8DFB-F0848FE1F56F}" dt="2021-11-08T09:01:39.643" v="101" actId="6264"/>
          <ac:spMkLst>
            <pc:docMk/>
            <pc:sldMk cId="2418620604" sldId="505"/>
            <ac:spMk id="11" creationId="{9C243D82-641A-4D4C-BBEC-6E17C312DC40}"/>
          </ac:spMkLst>
        </pc:spChg>
      </pc:sldChg>
      <pc:sldChg chg="addSp delSp modSp add mod modClrScheme chgLayout modNotes">
        <pc:chgData name="Mark Nieuweboer" userId="fa6530b8-1424-4c91-900f-499e131d34b4" providerId="ADAL" clId="{23EBD4FA-A061-1049-8DFB-F0848FE1F56F}" dt="2021-11-09T11:40:49.393" v="1446"/>
        <pc:sldMkLst>
          <pc:docMk/>
          <pc:sldMk cId="887868946" sldId="506"/>
        </pc:sldMkLst>
        <pc:spChg chg="mod ord">
          <ac:chgData name="Mark Nieuweboer" userId="fa6530b8-1424-4c91-900f-499e131d34b4" providerId="ADAL" clId="{23EBD4FA-A061-1049-8DFB-F0848FE1F56F}" dt="2021-11-08T09:18:49.202" v="286" actId="700"/>
          <ac:spMkLst>
            <pc:docMk/>
            <pc:sldMk cId="887868946" sldId="506"/>
            <ac:spMk id="2" creationId="{00000000-0000-0000-0000-000000000000}"/>
          </ac:spMkLst>
        </pc:spChg>
        <pc:spChg chg="mod ord">
          <ac:chgData name="Mark Nieuweboer" userId="fa6530b8-1424-4c91-900f-499e131d34b4" providerId="ADAL" clId="{23EBD4FA-A061-1049-8DFB-F0848FE1F56F}" dt="2021-11-08T09:18:49.202" v="286" actId="700"/>
          <ac:spMkLst>
            <pc:docMk/>
            <pc:sldMk cId="887868946" sldId="506"/>
            <ac:spMk id="3" creationId="{00000000-0000-0000-0000-000000000000}"/>
          </ac:spMkLst>
        </pc:spChg>
        <pc:spChg chg="add del mod">
          <ac:chgData name="Mark Nieuweboer" userId="fa6530b8-1424-4c91-900f-499e131d34b4" providerId="ADAL" clId="{23EBD4FA-A061-1049-8DFB-F0848FE1F56F}" dt="2021-11-08T09:01:48.182" v="103" actId="6264"/>
          <ac:spMkLst>
            <pc:docMk/>
            <pc:sldMk cId="887868946" sldId="506"/>
            <ac:spMk id="4" creationId="{246A1131-7A0B-E54A-9653-791E53236D2C}"/>
          </ac:spMkLst>
        </pc:spChg>
        <pc:spChg chg="add del mod">
          <ac:chgData name="Mark Nieuweboer" userId="fa6530b8-1424-4c91-900f-499e131d34b4" providerId="ADAL" clId="{23EBD4FA-A061-1049-8DFB-F0848FE1F56F}" dt="2021-11-08T09:01:48.182" v="103" actId="6264"/>
          <ac:spMkLst>
            <pc:docMk/>
            <pc:sldMk cId="887868946" sldId="506"/>
            <ac:spMk id="5" creationId="{04460836-4CBD-F94D-80C4-26B8116A44BB}"/>
          </ac:spMkLst>
        </pc:spChg>
      </pc:sldChg>
      <pc:sldChg chg="addSp delSp modSp add mod modClrScheme chgLayout modNotes">
        <pc:chgData name="Mark Nieuweboer" userId="fa6530b8-1424-4c91-900f-499e131d34b4" providerId="ADAL" clId="{23EBD4FA-A061-1049-8DFB-F0848FE1F56F}" dt="2021-11-09T11:40:49.393" v="1446"/>
        <pc:sldMkLst>
          <pc:docMk/>
          <pc:sldMk cId="2363337067" sldId="507"/>
        </pc:sldMkLst>
        <pc:spChg chg="mod ord">
          <ac:chgData name="Mark Nieuweboer" userId="fa6530b8-1424-4c91-900f-499e131d34b4" providerId="ADAL" clId="{23EBD4FA-A061-1049-8DFB-F0848FE1F56F}" dt="2021-11-08T09:18:49.202" v="286" actId="700"/>
          <ac:spMkLst>
            <pc:docMk/>
            <pc:sldMk cId="2363337067" sldId="507"/>
            <ac:spMk id="2" creationId="{00000000-0000-0000-0000-000000000000}"/>
          </ac:spMkLst>
        </pc:spChg>
        <pc:spChg chg="mod ord">
          <ac:chgData name="Mark Nieuweboer" userId="fa6530b8-1424-4c91-900f-499e131d34b4" providerId="ADAL" clId="{23EBD4FA-A061-1049-8DFB-F0848FE1F56F}" dt="2021-11-08T09:18:49.202" v="286" actId="700"/>
          <ac:spMkLst>
            <pc:docMk/>
            <pc:sldMk cId="2363337067" sldId="507"/>
            <ac:spMk id="3" creationId="{00000000-0000-0000-0000-000000000000}"/>
          </ac:spMkLst>
        </pc:spChg>
        <pc:spChg chg="add del mod">
          <ac:chgData name="Mark Nieuweboer" userId="fa6530b8-1424-4c91-900f-499e131d34b4" providerId="ADAL" clId="{23EBD4FA-A061-1049-8DFB-F0848FE1F56F}" dt="2021-11-08T09:02:22.957" v="110" actId="6264"/>
          <ac:spMkLst>
            <pc:docMk/>
            <pc:sldMk cId="2363337067" sldId="507"/>
            <ac:spMk id="4" creationId="{843DA00F-1BDD-8548-B4EA-F744CE609A5C}"/>
          </ac:spMkLst>
        </pc:spChg>
        <pc:spChg chg="add del mod">
          <ac:chgData name="Mark Nieuweboer" userId="fa6530b8-1424-4c91-900f-499e131d34b4" providerId="ADAL" clId="{23EBD4FA-A061-1049-8DFB-F0848FE1F56F}" dt="2021-11-08T09:02:22.957" v="110" actId="6264"/>
          <ac:spMkLst>
            <pc:docMk/>
            <pc:sldMk cId="2363337067" sldId="507"/>
            <ac:spMk id="5" creationId="{6FA9646A-B8EB-AB45-8A07-3A20F683F570}"/>
          </ac:spMkLst>
        </pc:spChg>
      </pc:sldChg>
      <pc:sldChg chg="addSp delSp modSp add mod modClrScheme chgLayout modNotes">
        <pc:chgData name="Mark Nieuweboer" userId="fa6530b8-1424-4c91-900f-499e131d34b4" providerId="ADAL" clId="{23EBD4FA-A061-1049-8DFB-F0848FE1F56F}" dt="2021-11-09T11:40:49.393" v="1446"/>
        <pc:sldMkLst>
          <pc:docMk/>
          <pc:sldMk cId="2228445020" sldId="508"/>
        </pc:sldMkLst>
        <pc:spChg chg="mod ord">
          <ac:chgData name="Mark Nieuweboer" userId="fa6530b8-1424-4c91-900f-499e131d34b4" providerId="ADAL" clId="{23EBD4FA-A061-1049-8DFB-F0848FE1F56F}" dt="2021-11-08T09:18:49.202" v="286" actId="700"/>
          <ac:spMkLst>
            <pc:docMk/>
            <pc:sldMk cId="2228445020" sldId="508"/>
            <ac:spMk id="2" creationId="{00000000-0000-0000-0000-000000000000}"/>
          </ac:spMkLst>
        </pc:spChg>
        <pc:spChg chg="mod ord">
          <ac:chgData name="Mark Nieuweboer" userId="fa6530b8-1424-4c91-900f-499e131d34b4" providerId="ADAL" clId="{23EBD4FA-A061-1049-8DFB-F0848FE1F56F}" dt="2021-11-08T09:18:49.202" v="286" actId="700"/>
          <ac:spMkLst>
            <pc:docMk/>
            <pc:sldMk cId="2228445020" sldId="508"/>
            <ac:spMk id="3" creationId="{00000000-0000-0000-0000-000000000000}"/>
          </ac:spMkLst>
        </pc:spChg>
        <pc:spChg chg="add del mod">
          <ac:chgData name="Mark Nieuweboer" userId="fa6530b8-1424-4c91-900f-499e131d34b4" providerId="ADAL" clId="{23EBD4FA-A061-1049-8DFB-F0848FE1F56F}" dt="2021-11-08T09:12:51.498" v="211" actId="6264"/>
          <ac:spMkLst>
            <pc:docMk/>
            <pc:sldMk cId="2228445020" sldId="508"/>
            <ac:spMk id="4" creationId="{5CD575D5-0FD1-9846-B54C-D645CF91D689}"/>
          </ac:spMkLst>
        </pc:spChg>
        <pc:spChg chg="add del mod">
          <ac:chgData name="Mark Nieuweboer" userId="fa6530b8-1424-4c91-900f-499e131d34b4" providerId="ADAL" clId="{23EBD4FA-A061-1049-8DFB-F0848FE1F56F}" dt="2021-11-08T09:02:41.709" v="112" actId="6264"/>
          <ac:spMkLst>
            <pc:docMk/>
            <pc:sldMk cId="2228445020" sldId="508"/>
            <ac:spMk id="4" creationId="{B836E429-0CE2-2248-9F6D-07DFF3CBDC61}"/>
          </ac:spMkLst>
        </pc:spChg>
        <pc:spChg chg="add del mod">
          <ac:chgData name="Mark Nieuweboer" userId="fa6530b8-1424-4c91-900f-499e131d34b4" providerId="ADAL" clId="{23EBD4FA-A061-1049-8DFB-F0848FE1F56F}" dt="2021-11-08T09:12:51.498" v="211" actId="6264"/>
          <ac:spMkLst>
            <pc:docMk/>
            <pc:sldMk cId="2228445020" sldId="508"/>
            <ac:spMk id="5" creationId="{2E35D983-A44E-2E42-9A80-ACF4664FFB79}"/>
          </ac:spMkLst>
        </pc:spChg>
        <pc:spChg chg="add del mod">
          <ac:chgData name="Mark Nieuweboer" userId="fa6530b8-1424-4c91-900f-499e131d34b4" providerId="ADAL" clId="{23EBD4FA-A061-1049-8DFB-F0848FE1F56F}" dt="2021-11-08T09:02:41.709" v="112" actId="6264"/>
          <ac:spMkLst>
            <pc:docMk/>
            <pc:sldMk cId="2228445020" sldId="508"/>
            <ac:spMk id="5" creationId="{71CCE897-8DCA-3D4D-9EDB-F01F7B350E95}"/>
          </ac:spMkLst>
        </pc:spChg>
        <pc:spChg chg="add del mod">
          <ac:chgData name="Mark Nieuweboer" userId="fa6530b8-1424-4c91-900f-499e131d34b4" providerId="ADAL" clId="{23EBD4FA-A061-1049-8DFB-F0848FE1F56F}" dt="2021-11-08T09:12:58.833" v="213" actId="6264"/>
          <ac:spMkLst>
            <pc:docMk/>
            <pc:sldMk cId="2228445020" sldId="508"/>
            <ac:spMk id="6" creationId="{009CF72B-261F-2044-8D71-CA99BEC83928}"/>
          </ac:spMkLst>
        </pc:spChg>
        <pc:spChg chg="add del mod">
          <ac:chgData name="Mark Nieuweboer" userId="fa6530b8-1424-4c91-900f-499e131d34b4" providerId="ADAL" clId="{23EBD4FA-A061-1049-8DFB-F0848FE1F56F}" dt="2021-11-08T09:12:58.833" v="213" actId="6264"/>
          <ac:spMkLst>
            <pc:docMk/>
            <pc:sldMk cId="2228445020" sldId="508"/>
            <ac:spMk id="7" creationId="{13B9658A-6555-B647-A1CA-AD92847F13E1}"/>
          </ac:spMkLst>
        </pc:spChg>
        <pc:spChg chg="add del mod">
          <ac:chgData name="Mark Nieuweboer" userId="fa6530b8-1424-4c91-900f-499e131d34b4" providerId="ADAL" clId="{23EBD4FA-A061-1049-8DFB-F0848FE1F56F}" dt="2021-11-08T09:18:40.645" v="285" actId="6264"/>
          <ac:spMkLst>
            <pc:docMk/>
            <pc:sldMk cId="2228445020" sldId="508"/>
            <ac:spMk id="8" creationId="{9FDD88B3-C018-9D42-BD65-964B0F0CD38C}"/>
          </ac:spMkLst>
        </pc:spChg>
        <pc:spChg chg="add del mod">
          <ac:chgData name="Mark Nieuweboer" userId="fa6530b8-1424-4c91-900f-499e131d34b4" providerId="ADAL" clId="{23EBD4FA-A061-1049-8DFB-F0848FE1F56F}" dt="2021-11-08T09:18:40.645" v="285" actId="6264"/>
          <ac:spMkLst>
            <pc:docMk/>
            <pc:sldMk cId="2228445020" sldId="508"/>
            <ac:spMk id="9" creationId="{5DC4074B-4E22-AC4E-A5F0-EC2A2BF88BB5}"/>
          </ac:spMkLst>
        </pc:spChg>
      </pc:sldChg>
      <pc:sldChg chg="addSp delSp modSp add mod modClrScheme chgLayout modNotes">
        <pc:chgData name="Mark Nieuweboer" userId="fa6530b8-1424-4c91-900f-499e131d34b4" providerId="ADAL" clId="{23EBD4FA-A061-1049-8DFB-F0848FE1F56F}" dt="2021-11-09T11:40:49.393" v="1446"/>
        <pc:sldMkLst>
          <pc:docMk/>
          <pc:sldMk cId="3556392577" sldId="509"/>
        </pc:sldMkLst>
        <pc:spChg chg="mod ord">
          <ac:chgData name="Mark Nieuweboer" userId="fa6530b8-1424-4c91-900f-499e131d34b4" providerId="ADAL" clId="{23EBD4FA-A061-1049-8DFB-F0848FE1F56F}" dt="2021-11-08T09:18:49.202" v="286" actId="700"/>
          <ac:spMkLst>
            <pc:docMk/>
            <pc:sldMk cId="3556392577" sldId="509"/>
            <ac:spMk id="2" creationId="{00000000-0000-0000-0000-000000000000}"/>
          </ac:spMkLst>
        </pc:spChg>
        <pc:spChg chg="mod ord">
          <ac:chgData name="Mark Nieuweboer" userId="fa6530b8-1424-4c91-900f-499e131d34b4" providerId="ADAL" clId="{23EBD4FA-A061-1049-8DFB-F0848FE1F56F}" dt="2021-11-08T09:18:49.202" v="286" actId="700"/>
          <ac:spMkLst>
            <pc:docMk/>
            <pc:sldMk cId="3556392577" sldId="509"/>
            <ac:spMk id="3" creationId="{00000000-0000-0000-0000-000000000000}"/>
          </ac:spMkLst>
        </pc:spChg>
        <pc:spChg chg="add del mod">
          <ac:chgData name="Mark Nieuweboer" userId="fa6530b8-1424-4c91-900f-499e131d34b4" providerId="ADAL" clId="{23EBD4FA-A061-1049-8DFB-F0848FE1F56F}" dt="2021-11-08T09:02:50.418" v="114" actId="6264"/>
          <ac:spMkLst>
            <pc:docMk/>
            <pc:sldMk cId="3556392577" sldId="509"/>
            <ac:spMk id="4" creationId="{77A4013C-CDE6-594B-99F2-7AC6D109B2D0}"/>
          </ac:spMkLst>
        </pc:spChg>
        <pc:spChg chg="add del mod">
          <ac:chgData name="Mark Nieuweboer" userId="fa6530b8-1424-4c91-900f-499e131d34b4" providerId="ADAL" clId="{23EBD4FA-A061-1049-8DFB-F0848FE1F56F}" dt="2021-11-08T09:13:07.240" v="214" actId="6264"/>
          <ac:spMkLst>
            <pc:docMk/>
            <pc:sldMk cId="3556392577" sldId="509"/>
            <ac:spMk id="4" creationId="{D833C109-284C-814E-99F1-A77A736430DA}"/>
          </ac:spMkLst>
        </pc:spChg>
        <pc:spChg chg="add del mod">
          <ac:chgData name="Mark Nieuweboer" userId="fa6530b8-1424-4c91-900f-499e131d34b4" providerId="ADAL" clId="{23EBD4FA-A061-1049-8DFB-F0848FE1F56F}" dt="2021-11-08T09:02:50.418" v="114" actId="6264"/>
          <ac:spMkLst>
            <pc:docMk/>
            <pc:sldMk cId="3556392577" sldId="509"/>
            <ac:spMk id="5" creationId="{257CE63B-63A7-5D44-B35C-FE55460941EC}"/>
          </ac:spMkLst>
        </pc:spChg>
        <pc:spChg chg="add del mod">
          <ac:chgData name="Mark Nieuweboer" userId="fa6530b8-1424-4c91-900f-499e131d34b4" providerId="ADAL" clId="{23EBD4FA-A061-1049-8DFB-F0848FE1F56F}" dt="2021-11-08T09:13:07.240" v="214" actId="6264"/>
          <ac:spMkLst>
            <pc:docMk/>
            <pc:sldMk cId="3556392577" sldId="509"/>
            <ac:spMk id="5" creationId="{B01EA997-09EC-EE4E-BEF7-EAD912F46E17}"/>
          </ac:spMkLst>
        </pc:spChg>
        <pc:spChg chg="add del mod">
          <ac:chgData name="Mark Nieuweboer" userId="fa6530b8-1424-4c91-900f-499e131d34b4" providerId="ADAL" clId="{23EBD4FA-A061-1049-8DFB-F0848FE1F56F}" dt="2021-11-08T09:13:07.240" v="214" actId="6264"/>
          <ac:spMkLst>
            <pc:docMk/>
            <pc:sldMk cId="3556392577" sldId="509"/>
            <ac:spMk id="7" creationId="{99DBE07C-BABF-7747-90F6-64070A86F011}"/>
          </ac:spMkLst>
        </pc:spChg>
        <pc:spChg chg="add del mod ord">
          <ac:chgData name="Mark Nieuweboer" userId="fa6530b8-1424-4c91-900f-499e131d34b4" providerId="ADAL" clId="{23EBD4FA-A061-1049-8DFB-F0848FE1F56F}" dt="2021-11-08T09:17:36.929" v="261" actId="6264"/>
          <ac:spMkLst>
            <pc:docMk/>
            <pc:sldMk cId="3556392577" sldId="509"/>
            <ac:spMk id="8" creationId="{802CA596-A214-FF4F-B9E0-B2F513F48ABF}"/>
          </ac:spMkLst>
        </pc:spChg>
        <pc:spChg chg="add mod ord">
          <ac:chgData name="Mark Nieuweboer" userId="fa6530b8-1424-4c91-900f-499e131d34b4" providerId="ADAL" clId="{23EBD4FA-A061-1049-8DFB-F0848FE1F56F}" dt="2021-11-08T09:18:49.202" v="286" actId="700"/>
          <ac:spMkLst>
            <pc:docMk/>
            <pc:sldMk cId="3556392577" sldId="509"/>
            <ac:spMk id="9" creationId="{1A3B7E6D-0177-433F-A68F-1AAC2F3CDA7B}"/>
          </ac:spMkLst>
        </pc:spChg>
        <pc:spChg chg="add del mod">
          <ac:chgData name="Mark Nieuweboer" userId="fa6530b8-1424-4c91-900f-499e131d34b4" providerId="ADAL" clId="{23EBD4FA-A061-1049-8DFB-F0848FE1F56F}" dt="2021-11-08T09:17:36.929" v="261" actId="6264"/>
          <ac:spMkLst>
            <pc:docMk/>
            <pc:sldMk cId="3556392577" sldId="509"/>
            <ac:spMk id="10" creationId="{080CF949-B7E1-5C46-A40F-C911CB650642}"/>
          </ac:spMkLst>
        </pc:spChg>
        <pc:spChg chg="add del mod">
          <ac:chgData name="Mark Nieuweboer" userId="fa6530b8-1424-4c91-900f-499e131d34b4" providerId="ADAL" clId="{23EBD4FA-A061-1049-8DFB-F0848FE1F56F}" dt="2021-11-08T09:17:36.929" v="261" actId="6264"/>
          <ac:spMkLst>
            <pc:docMk/>
            <pc:sldMk cId="3556392577" sldId="509"/>
            <ac:spMk id="11" creationId="{A0A1894B-74B0-2D4A-944F-D48F9213B0D2}"/>
          </ac:spMkLst>
        </pc:spChg>
        <pc:spChg chg="add del mod">
          <ac:chgData name="Mark Nieuweboer" userId="fa6530b8-1424-4c91-900f-499e131d34b4" providerId="ADAL" clId="{23EBD4FA-A061-1049-8DFB-F0848FE1F56F}" dt="2021-11-08T09:17:36.929" v="261" actId="6264"/>
          <ac:spMkLst>
            <pc:docMk/>
            <pc:sldMk cId="3556392577" sldId="509"/>
            <ac:spMk id="12" creationId="{293C6352-61AB-8441-A8C1-C19A314EE0B4}"/>
          </ac:spMkLst>
        </pc:spChg>
        <pc:spChg chg="add del mod ord">
          <ac:chgData name="Mark Nieuweboer" userId="fa6530b8-1424-4c91-900f-499e131d34b4" providerId="ADAL" clId="{23EBD4FA-A061-1049-8DFB-F0848FE1F56F}" dt="2021-11-08T09:17:41.325" v="262" actId="700"/>
          <ac:spMkLst>
            <pc:docMk/>
            <pc:sldMk cId="3556392577" sldId="509"/>
            <ac:spMk id="13" creationId="{DD327F19-474E-0F4F-B349-07F4BA07ACD3}"/>
          </ac:spMkLst>
        </pc:spChg>
        <pc:spChg chg="add del mod">
          <ac:chgData name="Mark Nieuweboer" userId="fa6530b8-1424-4c91-900f-499e131d34b4" providerId="ADAL" clId="{23EBD4FA-A061-1049-8DFB-F0848FE1F56F}" dt="2021-11-08T09:17:43.396" v="263" actId="6264"/>
          <ac:spMkLst>
            <pc:docMk/>
            <pc:sldMk cId="3556392577" sldId="509"/>
            <ac:spMk id="14" creationId="{C01323C4-F4FD-1547-872B-178895E091B8}"/>
          </ac:spMkLst>
        </pc:spChg>
        <pc:spChg chg="add del mod">
          <ac:chgData name="Mark Nieuweboer" userId="fa6530b8-1424-4c91-900f-499e131d34b4" providerId="ADAL" clId="{23EBD4FA-A061-1049-8DFB-F0848FE1F56F}" dt="2021-11-08T09:17:43.396" v="263" actId="6264"/>
          <ac:spMkLst>
            <pc:docMk/>
            <pc:sldMk cId="3556392577" sldId="509"/>
            <ac:spMk id="15" creationId="{53297AAA-8A67-4A4C-8853-B03E18ADC1A7}"/>
          </ac:spMkLst>
        </pc:spChg>
        <pc:spChg chg="add del mod">
          <ac:chgData name="Mark Nieuweboer" userId="fa6530b8-1424-4c91-900f-499e131d34b4" providerId="ADAL" clId="{23EBD4FA-A061-1049-8DFB-F0848FE1F56F}" dt="2021-11-08T09:17:43.396" v="263" actId="6264"/>
          <ac:spMkLst>
            <pc:docMk/>
            <pc:sldMk cId="3556392577" sldId="509"/>
            <ac:spMk id="16" creationId="{1B3DAB54-B5C1-A44C-9888-8546E924D567}"/>
          </ac:spMkLst>
        </pc:spChg>
        <pc:spChg chg="add del mod">
          <ac:chgData name="Mark Nieuweboer" userId="fa6530b8-1424-4c91-900f-499e131d34b4" providerId="ADAL" clId="{23EBD4FA-A061-1049-8DFB-F0848FE1F56F}" dt="2021-11-08T09:18:39.061" v="284" actId="6264"/>
          <ac:spMkLst>
            <pc:docMk/>
            <pc:sldMk cId="3556392577" sldId="509"/>
            <ac:spMk id="17" creationId="{A94FC800-6740-8C40-8E46-46452B98072C}"/>
          </ac:spMkLst>
        </pc:spChg>
        <pc:spChg chg="add del mod">
          <ac:chgData name="Mark Nieuweboer" userId="fa6530b8-1424-4c91-900f-499e131d34b4" providerId="ADAL" clId="{23EBD4FA-A061-1049-8DFB-F0848FE1F56F}" dt="2021-11-08T09:18:39.061" v="284" actId="6264"/>
          <ac:spMkLst>
            <pc:docMk/>
            <pc:sldMk cId="3556392577" sldId="509"/>
            <ac:spMk id="18" creationId="{611872FA-C163-D14E-BF1A-D12BD606E6C3}"/>
          </ac:spMkLst>
        </pc:spChg>
        <pc:spChg chg="add del mod">
          <ac:chgData name="Mark Nieuweboer" userId="fa6530b8-1424-4c91-900f-499e131d34b4" providerId="ADAL" clId="{23EBD4FA-A061-1049-8DFB-F0848FE1F56F}" dt="2021-11-08T09:18:39.061" v="284" actId="6264"/>
          <ac:spMkLst>
            <pc:docMk/>
            <pc:sldMk cId="3556392577" sldId="509"/>
            <ac:spMk id="19" creationId="{8AAD51D6-3678-B543-A703-1456FBA64371}"/>
          </ac:spMkLst>
        </pc:spChg>
        <pc:picChg chg="add del mod modCrop">
          <ac:chgData name="Mark Nieuweboer" userId="fa6530b8-1424-4c91-900f-499e131d34b4" providerId="ADAL" clId="{23EBD4FA-A061-1049-8DFB-F0848FE1F56F}" dt="2021-11-08T09:17:34.158" v="260" actId="478"/>
          <ac:picMkLst>
            <pc:docMk/>
            <pc:sldMk cId="3556392577" sldId="509"/>
            <ac:picMk id="6" creationId="{E001C3FF-04F0-4C1B-BCA4-620175C319EC}"/>
          </ac:picMkLst>
        </pc:picChg>
      </pc:sldChg>
      <pc:sldChg chg="addSp delSp modSp add mod modClrScheme chgLayout modNotes">
        <pc:chgData name="Mark Nieuweboer" userId="fa6530b8-1424-4c91-900f-499e131d34b4" providerId="ADAL" clId="{23EBD4FA-A061-1049-8DFB-F0848FE1F56F}" dt="2021-11-09T11:40:49.393" v="1446"/>
        <pc:sldMkLst>
          <pc:docMk/>
          <pc:sldMk cId="1048724796" sldId="510"/>
        </pc:sldMkLst>
        <pc:spChg chg="mod ord">
          <ac:chgData name="Mark Nieuweboer" userId="fa6530b8-1424-4c91-900f-499e131d34b4" providerId="ADAL" clId="{23EBD4FA-A061-1049-8DFB-F0848FE1F56F}" dt="2021-11-08T09:18:49.202" v="286" actId="700"/>
          <ac:spMkLst>
            <pc:docMk/>
            <pc:sldMk cId="1048724796" sldId="510"/>
            <ac:spMk id="2" creationId="{00000000-0000-0000-0000-000000000000}"/>
          </ac:spMkLst>
        </pc:spChg>
        <pc:spChg chg="mod ord">
          <ac:chgData name="Mark Nieuweboer" userId="fa6530b8-1424-4c91-900f-499e131d34b4" providerId="ADAL" clId="{23EBD4FA-A061-1049-8DFB-F0848FE1F56F}" dt="2021-11-08T09:18:49.202" v="286" actId="700"/>
          <ac:spMkLst>
            <pc:docMk/>
            <pc:sldMk cId="1048724796" sldId="510"/>
            <ac:spMk id="3" creationId="{00000000-0000-0000-0000-000000000000}"/>
          </ac:spMkLst>
        </pc:spChg>
        <pc:spChg chg="add del mod">
          <ac:chgData name="Mark Nieuweboer" userId="fa6530b8-1424-4c91-900f-499e131d34b4" providerId="ADAL" clId="{23EBD4FA-A061-1049-8DFB-F0848FE1F56F}" dt="2021-11-08T09:04:22.487" v="128" actId="6264"/>
          <ac:spMkLst>
            <pc:docMk/>
            <pc:sldMk cId="1048724796" sldId="510"/>
            <ac:spMk id="4" creationId="{691FEC0B-1FF7-0645-BD8E-484D7086642A}"/>
          </ac:spMkLst>
        </pc:spChg>
        <pc:spChg chg="add del mod">
          <ac:chgData name="Mark Nieuweboer" userId="fa6530b8-1424-4c91-900f-499e131d34b4" providerId="ADAL" clId="{23EBD4FA-A061-1049-8DFB-F0848FE1F56F}" dt="2021-11-08T09:18:11.498" v="273" actId="6264"/>
          <ac:spMkLst>
            <pc:docMk/>
            <pc:sldMk cId="1048724796" sldId="510"/>
            <ac:spMk id="4" creationId="{B5B788CC-6609-304F-9CA4-9F84FA233FFB}"/>
          </ac:spMkLst>
        </pc:spChg>
        <pc:spChg chg="add del mod">
          <ac:chgData name="Mark Nieuweboer" userId="fa6530b8-1424-4c91-900f-499e131d34b4" providerId="ADAL" clId="{23EBD4FA-A061-1049-8DFB-F0848FE1F56F}" dt="2021-11-08T09:04:22.487" v="128" actId="6264"/>
          <ac:spMkLst>
            <pc:docMk/>
            <pc:sldMk cId="1048724796" sldId="510"/>
            <ac:spMk id="5" creationId="{5734A008-19C7-C245-89F7-F45229B91BEE}"/>
          </ac:spMkLst>
        </pc:spChg>
        <pc:spChg chg="add del mod">
          <ac:chgData name="Mark Nieuweboer" userId="fa6530b8-1424-4c91-900f-499e131d34b4" providerId="ADAL" clId="{23EBD4FA-A061-1049-8DFB-F0848FE1F56F}" dt="2021-11-08T09:18:11.498" v="273" actId="6264"/>
          <ac:spMkLst>
            <pc:docMk/>
            <pc:sldMk cId="1048724796" sldId="510"/>
            <ac:spMk id="5" creationId="{C51D7E4C-9B3D-914C-8079-22EA2E374CB2}"/>
          </ac:spMkLst>
        </pc:spChg>
        <pc:spChg chg="add del mod">
          <ac:chgData name="Mark Nieuweboer" userId="fa6530b8-1424-4c91-900f-499e131d34b4" providerId="ADAL" clId="{23EBD4FA-A061-1049-8DFB-F0848FE1F56F}" dt="2021-11-08T09:18:11.498" v="273" actId="6264"/>
          <ac:spMkLst>
            <pc:docMk/>
            <pc:sldMk cId="1048724796" sldId="510"/>
            <ac:spMk id="7" creationId="{C06C12FC-5F76-CD44-9A1D-A83FB50D55AD}"/>
          </ac:spMkLst>
        </pc:spChg>
        <pc:spChg chg="add del mod">
          <ac:chgData name="Mark Nieuweboer" userId="fa6530b8-1424-4c91-900f-499e131d34b4" providerId="ADAL" clId="{23EBD4FA-A061-1049-8DFB-F0848FE1F56F}" dt="2021-11-08T09:18:13.728" v="275" actId="6264"/>
          <ac:spMkLst>
            <pc:docMk/>
            <pc:sldMk cId="1048724796" sldId="510"/>
            <ac:spMk id="8" creationId="{F314F2F8-5D92-AC48-980E-28F763AF3AB7}"/>
          </ac:spMkLst>
        </pc:spChg>
        <pc:spChg chg="add mod ord">
          <ac:chgData name="Mark Nieuweboer" userId="fa6530b8-1424-4c91-900f-499e131d34b4" providerId="ADAL" clId="{23EBD4FA-A061-1049-8DFB-F0848FE1F56F}" dt="2021-11-08T09:18:49.202" v="286" actId="700"/>
          <ac:spMkLst>
            <pc:docMk/>
            <pc:sldMk cId="1048724796" sldId="510"/>
            <ac:spMk id="9" creationId="{10B53BB2-61BA-4184-8A6C-402BBC3B3249}"/>
          </ac:spMkLst>
        </pc:spChg>
        <pc:spChg chg="add del mod">
          <ac:chgData name="Mark Nieuweboer" userId="fa6530b8-1424-4c91-900f-499e131d34b4" providerId="ADAL" clId="{23EBD4FA-A061-1049-8DFB-F0848FE1F56F}" dt="2021-11-08T09:18:13.728" v="275" actId="6264"/>
          <ac:spMkLst>
            <pc:docMk/>
            <pc:sldMk cId="1048724796" sldId="510"/>
            <ac:spMk id="10" creationId="{B1AD9DDB-664A-094C-8446-2E08C9EA04E7}"/>
          </ac:spMkLst>
        </pc:spChg>
        <pc:spChg chg="add del mod">
          <ac:chgData name="Mark Nieuweboer" userId="fa6530b8-1424-4c91-900f-499e131d34b4" providerId="ADAL" clId="{23EBD4FA-A061-1049-8DFB-F0848FE1F56F}" dt="2021-11-08T09:18:13.728" v="275" actId="6264"/>
          <ac:spMkLst>
            <pc:docMk/>
            <pc:sldMk cId="1048724796" sldId="510"/>
            <ac:spMk id="11" creationId="{BB26ADE2-B155-F24A-B806-96DF602AD416}"/>
          </ac:spMkLst>
        </pc:spChg>
        <pc:spChg chg="add del mod">
          <ac:chgData name="Mark Nieuweboer" userId="fa6530b8-1424-4c91-900f-499e131d34b4" providerId="ADAL" clId="{23EBD4FA-A061-1049-8DFB-F0848FE1F56F}" dt="2021-11-08T09:18:34.068" v="281" actId="6264"/>
          <ac:spMkLst>
            <pc:docMk/>
            <pc:sldMk cId="1048724796" sldId="510"/>
            <ac:spMk id="12" creationId="{040ADC7D-1B9C-2A41-A79B-96661B581B82}"/>
          </ac:spMkLst>
        </pc:spChg>
        <pc:spChg chg="add del mod">
          <ac:chgData name="Mark Nieuweboer" userId="fa6530b8-1424-4c91-900f-499e131d34b4" providerId="ADAL" clId="{23EBD4FA-A061-1049-8DFB-F0848FE1F56F}" dt="2021-11-08T09:18:34.068" v="281" actId="6264"/>
          <ac:spMkLst>
            <pc:docMk/>
            <pc:sldMk cId="1048724796" sldId="510"/>
            <ac:spMk id="13" creationId="{6434A72F-3A45-4640-BDD1-7A4F4ECD0151}"/>
          </ac:spMkLst>
        </pc:spChg>
        <pc:spChg chg="add del mod">
          <ac:chgData name="Mark Nieuweboer" userId="fa6530b8-1424-4c91-900f-499e131d34b4" providerId="ADAL" clId="{23EBD4FA-A061-1049-8DFB-F0848FE1F56F}" dt="2021-11-08T09:18:34.068" v="281" actId="6264"/>
          <ac:spMkLst>
            <pc:docMk/>
            <pc:sldMk cId="1048724796" sldId="510"/>
            <ac:spMk id="14" creationId="{29ECCD37-FA7F-794F-AFD3-92AFA60C0873}"/>
          </ac:spMkLst>
        </pc:spChg>
        <pc:picChg chg="add del">
          <ac:chgData name="Mark Nieuweboer" userId="fa6530b8-1424-4c91-900f-499e131d34b4" providerId="ADAL" clId="{23EBD4FA-A061-1049-8DFB-F0848FE1F56F}" dt="2021-11-08T09:18:06.897" v="271" actId="478"/>
          <ac:picMkLst>
            <pc:docMk/>
            <pc:sldMk cId="1048724796" sldId="510"/>
            <ac:picMk id="6" creationId="{C2E09F22-6721-40DE-99C5-7FEB53F682E6}"/>
          </ac:picMkLst>
        </pc:picChg>
      </pc:sldChg>
      <pc:sldChg chg="addSp delSp modSp add mod modClrScheme chgLayout modNotes">
        <pc:chgData name="Mark Nieuweboer" userId="fa6530b8-1424-4c91-900f-499e131d34b4" providerId="ADAL" clId="{23EBD4FA-A061-1049-8DFB-F0848FE1F56F}" dt="2021-11-09T11:40:49.393" v="1446"/>
        <pc:sldMkLst>
          <pc:docMk/>
          <pc:sldMk cId="2131979363" sldId="511"/>
        </pc:sldMkLst>
        <pc:spChg chg="mod ord">
          <ac:chgData name="Mark Nieuweboer" userId="fa6530b8-1424-4c91-900f-499e131d34b4" providerId="ADAL" clId="{23EBD4FA-A061-1049-8DFB-F0848FE1F56F}" dt="2021-11-08T09:18:49.202" v="286" actId="700"/>
          <ac:spMkLst>
            <pc:docMk/>
            <pc:sldMk cId="2131979363" sldId="511"/>
            <ac:spMk id="2" creationId="{00000000-0000-0000-0000-000000000000}"/>
          </ac:spMkLst>
        </pc:spChg>
        <pc:spChg chg="mod ord">
          <ac:chgData name="Mark Nieuweboer" userId="fa6530b8-1424-4c91-900f-499e131d34b4" providerId="ADAL" clId="{23EBD4FA-A061-1049-8DFB-F0848FE1F56F}" dt="2021-11-08T09:18:49.202" v="286" actId="700"/>
          <ac:spMkLst>
            <pc:docMk/>
            <pc:sldMk cId="2131979363" sldId="511"/>
            <ac:spMk id="3" creationId="{00000000-0000-0000-0000-000000000000}"/>
          </ac:spMkLst>
        </pc:spChg>
        <pc:spChg chg="add del mod">
          <ac:chgData name="Mark Nieuweboer" userId="fa6530b8-1424-4c91-900f-499e131d34b4" providerId="ADAL" clId="{23EBD4FA-A061-1049-8DFB-F0848FE1F56F}" dt="2021-11-08T09:03:48.704" v="121" actId="6264"/>
          <ac:spMkLst>
            <pc:docMk/>
            <pc:sldMk cId="2131979363" sldId="511"/>
            <ac:spMk id="4" creationId="{2911D84B-9A1E-7246-9581-89A02B40296B}"/>
          </ac:spMkLst>
        </pc:spChg>
        <pc:spChg chg="add del mod">
          <ac:chgData name="Mark Nieuweboer" userId="fa6530b8-1424-4c91-900f-499e131d34b4" providerId="ADAL" clId="{23EBD4FA-A061-1049-8DFB-F0848FE1F56F}" dt="2021-11-08T09:18:37.991" v="283" actId="6264"/>
          <ac:spMkLst>
            <pc:docMk/>
            <pc:sldMk cId="2131979363" sldId="511"/>
            <ac:spMk id="4" creationId="{DD7D35AA-61A5-2548-A367-348D6C559AD9}"/>
          </ac:spMkLst>
        </pc:spChg>
        <pc:spChg chg="add del mod">
          <ac:chgData name="Mark Nieuweboer" userId="fa6530b8-1424-4c91-900f-499e131d34b4" providerId="ADAL" clId="{23EBD4FA-A061-1049-8DFB-F0848FE1F56F}" dt="2021-11-08T09:03:48.704" v="121" actId="6264"/>
          <ac:spMkLst>
            <pc:docMk/>
            <pc:sldMk cId="2131979363" sldId="511"/>
            <ac:spMk id="5" creationId="{2876C7BD-DA17-2D4C-802C-0AEAA105E59C}"/>
          </ac:spMkLst>
        </pc:spChg>
        <pc:spChg chg="add del mod">
          <ac:chgData name="Mark Nieuweboer" userId="fa6530b8-1424-4c91-900f-499e131d34b4" providerId="ADAL" clId="{23EBD4FA-A061-1049-8DFB-F0848FE1F56F}" dt="2021-11-08T09:18:37.991" v="283" actId="6264"/>
          <ac:spMkLst>
            <pc:docMk/>
            <pc:sldMk cId="2131979363" sldId="511"/>
            <ac:spMk id="5" creationId="{856AD8F2-26E5-FD40-A00A-2DFDEA98235E}"/>
          </ac:spMkLst>
        </pc:spChg>
      </pc:sldChg>
      <pc:sldChg chg="addSp delSp modSp add mod modMedia modClrScheme delAnim chgLayout modNotes">
        <pc:chgData name="Mark Nieuweboer" userId="fa6530b8-1424-4c91-900f-499e131d34b4" providerId="ADAL" clId="{23EBD4FA-A061-1049-8DFB-F0848FE1F56F}" dt="2021-11-09T11:40:49.393" v="1446"/>
        <pc:sldMkLst>
          <pc:docMk/>
          <pc:sldMk cId="3428679382" sldId="512"/>
        </pc:sldMkLst>
        <pc:spChg chg="mod ord">
          <ac:chgData name="Mark Nieuweboer" userId="fa6530b8-1424-4c91-900f-499e131d34b4" providerId="ADAL" clId="{23EBD4FA-A061-1049-8DFB-F0848FE1F56F}" dt="2021-11-08T09:18:49.202" v="286" actId="700"/>
          <ac:spMkLst>
            <pc:docMk/>
            <pc:sldMk cId="3428679382" sldId="512"/>
            <ac:spMk id="2" creationId="{00000000-0000-0000-0000-000000000000}"/>
          </ac:spMkLst>
        </pc:spChg>
        <pc:spChg chg="mod ord">
          <ac:chgData name="Mark Nieuweboer" userId="fa6530b8-1424-4c91-900f-499e131d34b4" providerId="ADAL" clId="{23EBD4FA-A061-1049-8DFB-F0848FE1F56F}" dt="2021-11-08T09:18:49.202" v="286" actId="700"/>
          <ac:spMkLst>
            <pc:docMk/>
            <pc:sldMk cId="3428679382" sldId="512"/>
            <ac:spMk id="3" creationId="{00000000-0000-0000-0000-000000000000}"/>
          </ac:spMkLst>
        </pc:spChg>
        <pc:spChg chg="add del mod">
          <ac:chgData name="Mark Nieuweboer" userId="fa6530b8-1424-4c91-900f-499e131d34b4" providerId="ADAL" clId="{23EBD4FA-A061-1049-8DFB-F0848FE1F56F}" dt="2021-11-08T09:04:01.528" v="123" actId="6264"/>
          <ac:spMkLst>
            <pc:docMk/>
            <pc:sldMk cId="3428679382" sldId="512"/>
            <ac:spMk id="4" creationId="{275CAE19-C12F-3341-982A-6A854CB0FB2E}"/>
          </ac:spMkLst>
        </pc:spChg>
        <pc:spChg chg="add del mod">
          <ac:chgData name="Mark Nieuweboer" userId="fa6530b8-1424-4c91-900f-499e131d34b4" providerId="ADAL" clId="{23EBD4FA-A061-1049-8DFB-F0848FE1F56F}" dt="2021-11-08T09:17:57.717" v="267" actId="6264"/>
          <ac:spMkLst>
            <pc:docMk/>
            <pc:sldMk cId="3428679382" sldId="512"/>
            <ac:spMk id="4" creationId="{D59337B1-C8F6-3A46-B553-C15E4040A48F}"/>
          </ac:spMkLst>
        </pc:spChg>
        <pc:spChg chg="add del mod">
          <ac:chgData name="Mark Nieuweboer" userId="fa6530b8-1424-4c91-900f-499e131d34b4" providerId="ADAL" clId="{23EBD4FA-A061-1049-8DFB-F0848FE1F56F}" dt="2021-11-08T09:17:57.717" v="267" actId="6264"/>
          <ac:spMkLst>
            <pc:docMk/>
            <pc:sldMk cId="3428679382" sldId="512"/>
            <ac:spMk id="5" creationId="{A2AB9DB3-BFAA-4A48-95BD-D89933A8A0AF}"/>
          </ac:spMkLst>
        </pc:spChg>
        <pc:spChg chg="add del mod">
          <ac:chgData name="Mark Nieuweboer" userId="fa6530b8-1424-4c91-900f-499e131d34b4" providerId="ADAL" clId="{23EBD4FA-A061-1049-8DFB-F0848FE1F56F}" dt="2021-11-08T09:04:01.528" v="123" actId="6264"/>
          <ac:spMkLst>
            <pc:docMk/>
            <pc:sldMk cId="3428679382" sldId="512"/>
            <ac:spMk id="5" creationId="{D57D029F-6C3A-BD4F-9771-91D0F3935B14}"/>
          </ac:spMkLst>
        </pc:spChg>
        <pc:spChg chg="add del mod">
          <ac:chgData name="Mark Nieuweboer" userId="fa6530b8-1424-4c91-900f-499e131d34b4" providerId="ADAL" clId="{23EBD4FA-A061-1049-8DFB-F0848FE1F56F}" dt="2021-11-08T09:17:57.717" v="267" actId="6264"/>
          <ac:spMkLst>
            <pc:docMk/>
            <pc:sldMk cId="3428679382" sldId="512"/>
            <ac:spMk id="7" creationId="{40FDD4E5-6B99-7F4A-92A1-4704589DC2E9}"/>
          </ac:spMkLst>
        </pc:spChg>
        <pc:spChg chg="add del mod">
          <ac:chgData name="Mark Nieuweboer" userId="fa6530b8-1424-4c91-900f-499e131d34b4" providerId="ADAL" clId="{23EBD4FA-A061-1049-8DFB-F0848FE1F56F}" dt="2021-11-08T09:17:59.642" v="269" actId="6264"/>
          <ac:spMkLst>
            <pc:docMk/>
            <pc:sldMk cId="3428679382" sldId="512"/>
            <ac:spMk id="8" creationId="{8478A415-BEDE-0840-8954-0DF3161F7C10}"/>
          </ac:spMkLst>
        </pc:spChg>
        <pc:spChg chg="add mod ord">
          <ac:chgData name="Mark Nieuweboer" userId="fa6530b8-1424-4c91-900f-499e131d34b4" providerId="ADAL" clId="{23EBD4FA-A061-1049-8DFB-F0848FE1F56F}" dt="2021-11-08T09:18:49.202" v="286" actId="700"/>
          <ac:spMkLst>
            <pc:docMk/>
            <pc:sldMk cId="3428679382" sldId="512"/>
            <ac:spMk id="9" creationId="{D20E7006-869B-4881-96FB-ECF0EC0804C9}"/>
          </ac:spMkLst>
        </pc:spChg>
        <pc:spChg chg="add del mod">
          <ac:chgData name="Mark Nieuweboer" userId="fa6530b8-1424-4c91-900f-499e131d34b4" providerId="ADAL" clId="{23EBD4FA-A061-1049-8DFB-F0848FE1F56F}" dt="2021-11-08T09:17:59.642" v="269" actId="6264"/>
          <ac:spMkLst>
            <pc:docMk/>
            <pc:sldMk cId="3428679382" sldId="512"/>
            <ac:spMk id="10" creationId="{D16517FB-66F7-0044-84DB-C9C66D2EC3BA}"/>
          </ac:spMkLst>
        </pc:spChg>
        <pc:spChg chg="add del mod">
          <ac:chgData name="Mark Nieuweboer" userId="fa6530b8-1424-4c91-900f-499e131d34b4" providerId="ADAL" clId="{23EBD4FA-A061-1049-8DFB-F0848FE1F56F}" dt="2021-11-08T09:17:59.642" v="269" actId="6264"/>
          <ac:spMkLst>
            <pc:docMk/>
            <pc:sldMk cId="3428679382" sldId="512"/>
            <ac:spMk id="11" creationId="{3C4E4A1E-E2B8-B246-8477-3E111D1315EB}"/>
          </ac:spMkLst>
        </pc:spChg>
        <pc:spChg chg="add del mod">
          <ac:chgData name="Mark Nieuweboer" userId="fa6530b8-1424-4c91-900f-499e131d34b4" providerId="ADAL" clId="{23EBD4FA-A061-1049-8DFB-F0848FE1F56F}" dt="2021-11-08T09:18:36.362" v="282" actId="6264"/>
          <ac:spMkLst>
            <pc:docMk/>
            <pc:sldMk cId="3428679382" sldId="512"/>
            <ac:spMk id="12" creationId="{0E62B5BF-5D0E-4A4F-968E-8C42C361C097}"/>
          </ac:spMkLst>
        </pc:spChg>
        <pc:spChg chg="add del mod">
          <ac:chgData name="Mark Nieuweboer" userId="fa6530b8-1424-4c91-900f-499e131d34b4" providerId="ADAL" clId="{23EBD4FA-A061-1049-8DFB-F0848FE1F56F}" dt="2021-11-08T09:18:36.362" v="282" actId="6264"/>
          <ac:spMkLst>
            <pc:docMk/>
            <pc:sldMk cId="3428679382" sldId="512"/>
            <ac:spMk id="13" creationId="{B2939E88-AE03-D14F-B2D2-090996E9E46F}"/>
          </ac:spMkLst>
        </pc:spChg>
        <pc:spChg chg="add del mod">
          <ac:chgData name="Mark Nieuweboer" userId="fa6530b8-1424-4c91-900f-499e131d34b4" providerId="ADAL" clId="{23EBD4FA-A061-1049-8DFB-F0848FE1F56F}" dt="2021-11-08T09:18:36.362" v="282" actId="6264"/>
          <ac:spMkLst>
            <pc:docMk/>
            <pc:sldMk cId="3428679382" sldId="512"/>
            <ac:spMk id="14" creationId="{3556F3A3-D449-7D41-ACA0-EDEF39E0C48A}"/>
          </ac:spMkLst>
        </pc:spChg>
        <pc:picChg chg="add del mod">
          <ac:chgData name="Mark Nieuweboer" userId="fa6530b8-1424-4c91-900f-499e131d34b4" providerId="ADAL" clId="{23EBD4FA-A061-1049-8DFB-F0848FE1F56F}" dt="2021-11-08T09:17:53.849" v="265" actId="478"/>
          <ac:picMkLst>
            <pc:docMk/>
            <pc:sldMk cId="3428679382" sldId="512"/>
            <ac:picMk id="6" creationId="{6943652C-2B64-439D-9ECA-2EB2521FF373}"/>
          </ac:picMkLst>
        </pc:picChg>
      </pc:sldChg>
      <pc:sldChg chg="delSp modSp add mod modClrScheme chgLayout modNotes">
        <pc:chgData name="Mark Nieuweboer" userId="fa6530b8-1424-4c91-900f-499e131d34b4" providerId="ADAL" clId="{23EBD4FA-A061-1049-8DFB-F0848FE1F56F}" dt="2021-11-09T11:40:49.393" v="1446"/>
        <pc:sldMkLst>
          <pc:docMk/>
          <pc:sldMk cId="3941069866" sldId="513"/>
        </pc:sldMkLst>
        <pc:spChg chg="del mod ord">
          <ac:chgData name="Mark Nieuweboer" userId="fa6530b8-1424-4c91-900f-499e131d34b4" providerId="ADAL" clId="{23EBD4FA-A061-1049-8DFB-F0848FE1F56F}" dt="2021-11-08T09:06:45.772" v="161" actId="700"/>
          <ac:spMkLst>
            <pc:docMk/>
            <pc:sldMk cId="3941069866" sldId="513"/>
            <ac:spMk id="2" creationId="{2BD8CF7D-B77D-1443-9534-F4A5B32771FF}"/>
          </ac:spMkLst>
        </pc:spChg>
        <pc:spChg chg="mod ord">
          <ac:chgData name="Mark Nieuweboer" userId="fa6530b8-1424-4c91-900f-499e131d34b4" providerId="ADAL" clId="{23EBD4FA-A061-1049-8DFB-F0848FE1F56F}" dt="2021-11-08T09:06:48.339" v="162" actId="700"/>
          <ac:spMkLst>
            <pc:docMk/>
            <pc:sldMk cId="3941069866" sldId="513"/>
            <ac:spMk id="3" creationId="{AEB87F4D-69A1-4041-91BB-E4CC8BE6AEEE}"/>
          </ac:spMkLst>
        </pc:spChg>
        <pc:spChg chg="mod ord">
          <ac:chgData name="Mark Nieuweboer" userId="fa6530b8-1424-4c91-900f-499e131d34b4" providerId="ADAL" clId="{23EBD4FA-A061-1049-8DFB-F0848FE1F56F}" dt="2021-11-08T09:06:48.339" v="162" actId="700"/>
          <ac:spMkLst>
            <pc:docMk/>
            <pc:sldMk cId="3941069866" sldId="513"/>
            <ac:spMk id="4" creationId="{00000000-0000-0000-0000-000000000000}"/>
          </ac:spMkLst>
        </pc:spChg>
      </pc:sldChg>
      <pc:sldChg chg="addSp delSp modSp add mod modMedia modClrScheme delAnim chgLayout modNotes">
        <pc:chgData name="Mark Nieuweboer" userId="fa6530b8-1424-4c91-900f-499e131d34b4" providerId="ADAL" clId="{23EBD4FA-A061-1049-8DFB-F0848FE1F56F}" dt="2021-11-09T11:40:49.393" v="1446"/>
        <pc:sldMkLst>
          <pc:docMk/>
          <pc:sldMk cId="676665461" sldId="514"/>
        </pc:sldMkLst>
        <pc:spChg chg="add del mod">
          <ac:chgData name="Mark Nieuweboer" userId="fa6530b8-1424-4c91-900f-499e131d34b4" providerId="ADAL" clId="{23EBD4FA-A061-1049-8DFB-F0848FE1F56F}" dt="2021-11-08T09:20:44.233" v="323" actId="6264"/>
          <ac:spMkLst>
            <pc:docMk/>
            <pc:sldMk cId="676665461" sldId="514"/>
            <ac:spMk id="2" creationId="{3546E04B-9AAC-0B44-9FD1-2E83A7E429B0}"/>
          </ac:spMkLst>
        </pc:spChg>
        <pc:spChg chg="add del mod">
          <ac:chgData name="Mark Nieuweboer" userId="fa6530b8-1424-4c91-900f-499e131d34b4" providerId="ADAL" clId="{23EBD4FA-A061-1049-8DFB-F0848FE1F56F}" dt="2021-11-08T09:20:44.233" v="323" actId="6264"/>
          <ac:spMkLst>
            <pc:docMk/>
            <pc:sldMk cId="676665461" sldId="514"/>
            <ac:spMk id="3" creationId="{C90C2602-2857-5441-A331-A05BBC53F039}"/>
          </ac:spMkLst>
        </pc:spChg>
        <pc:spChg chg="mod ord">
          <ac:chgData name="Mark Nieuweboer" userId="fa6530b8-1424-4c91-900f-499e131d34b4" providerId="ADAL" clId="{23EBD4FA-A061-1049-8DFB-F0848FE1F56F}" dt="2021-11-09T11:40:30.999" v="1443"/>
          <ac:spMkLst>
            <pc:docMk/>
            <pc:sldMk cId="676665461" sldId="514"/>
            <ac:spMk id="4" creationId="{00000000-0000-0000-0000-000000000000}"/>
          </ac:spMkLst>
        </pc:spChg>
        <pc:spChg chg="mod ord">
          <ac:chgData name="Mark Nieuweboer" userId="fa6530b8-1424-4c91-900f-499e131d34b4" providerId="ADAL" clId="{23EBD4FA-A061-1049-8DFB-F0848FE1F56F}" dt="2021-11-09T11:40:30.999" v="1443"/>
          <ac:spMkLst>
            <pc:docMk/>
            <pc:sldMk cId="676665461" sldId="514"/>
            <ac:spMk id="5" creationId="{00000000-0000-0000-0000-000000000000}"/>
          </ac:spMkLst>
        </pc:spChg>
        <pc:spChg chg="add del mod">
          <ac:chgData name="Mark Nieuweboer" userId="fa6530b8-1424-4c91-900f-499e131d34b4" providerId="ADAL" clId="{23EBD4FA-A061-1049-8DFB-F0848FE1F56F}" dt="2021-11-08T09:07:08.666" v="167" actId="26606"/>
          <ac:spMkLst>
            <pc:docMk/>
            <pc:sldMk cId="676665461" sldId="514"/>
            <ac:spMk id="11" creationId="{CAAEAB62-E8C1-4929-B188-2F6086EA2E49}"/>
          </ac:spMkLst>
        </pc:spChg>
        <pc:picChg chg="add del mod">
          <ac:chgData name="Mark Nieuweboer" userId="fa6530b8-1424-4c91-900f-499e131d34b4" providerId="ADAL" clId="{23EBD4FA-A061-1049-8DFB-F0848FE1F56F}" dt="2021-11-08T09:07:08.666" v="167" actId="26606"/>
          <ac:picMkLst>
            <pc:docMk/>
            <pc:sldMk cId="676665461" sldId="514"/>
            <ac:picMk id="7" creationId="{485F387E-6FE3-453B-AC2A-FE8BB04637C2}"/>
          </ac:picMkLst>
        </pc:picChg>
      </pc:sldChg>
      <pc:sldChg chg="addSp delSp modSp add mod modClrScheme chgLayout modNotes">
        <pc:chgData name="Mark Nieuweboer" userId="fa6530b8-1424-4c91-900f-499e131d34b4" providerId="ADAL" clId="{23EBD4FA-A061-1049-8DFB-F0848FE1F56F}" dt="2021-11-09T11:40:49.393" v="1446"/>
        <pc:sldMkLst>
          <pc:docMk/>
          <pc:sldMk cId="2101681762" sldId="515"/>
        </pc:sldMkLst>
        <pc:spChg chg="mod ord">
          <ac:chgData name="Mark Nieuweboer" userId="fa6530b8-1424-4c91-900f-499e131d34b4" providerId="ADAL" clId="{23EBD4FA-A061-1049-8DFB-F0848FE1F56F}" dt="2021-11-09T11:40:30.999" v="1443"/>
          <ac:spMkLst>
            <pc:docMk/>
            <pc:sldMk cId="2101681762" sldId="515"/>
            <ac:spMk id="2" creationId="{00000000-0000-0000-0000-000000000000}"/>
          </ac:spMkLst>
        </pc:spChg>
        <pc:spChg chg="mod ord">
          <ac:chgData name="Mark Nieuweboer" userId="fa6530b8-1424-4c91-900f-499e131d34b4" providerId="ADAL" clId="{23EBD4FA-A061-1049-8DFB-F0848FE1F56F}" dt="2021-11-09T11:40:30.999" v="1443"/>
          <ac:spMkLst>
            <pc:docMk/>
            <pc:sldMk cId="2101681762" sldId="515"/>
            <ac:spMk id="3" creationId="{00000000-0000-0000-0000-000000000000}"/>
          </ac:spMkLst>
        </pc:spChg>
        <pc:spChg chg="add del mod">
          <ac:chgData name="Mark Nieuweboer" userId="fa6530b8-1424-4c91-900f-499e131d34b4" providerId="ADAL" clId="{23EBD4FA-A061-1049-8DFB-F0848FE1F56F}" dt="2021-11-08T09:07:15.849" v="169" actId="6264"/>
          <ac:spMkLst>
            <pc:docMk/>
            <pc:sldMk cId="2101681762" sldId="515"/>
            <ac:spMk id="4" creationId="{56B181E4-1E1B-6447-9717-DD0A93D1E7B6}"/>
          </ac:spMkLst>
        </pc:spChg>
        <pc:spChg chg="add del mod">
          <ac:chgData name="Mark Nieuweboer" userId="fa6530b8-1424-4c91-900f-499e131d34b4" providerId="ADAL" clId="{23EBD4FA-A061-1049-8DFB-F0848FE1F56F}" dt="2021-11-08T09:20:44.233" v="323" actId="6264"/>
          <ac:spMkLst>
            <pc:docMk/>
            <pc:sldMk cId="2101681762" sldId="515"/>
            <ac:spMk id="4" creationId="{D05854A3-96C2-2446-A20F-5897AE0F8EDB}"/>
          </ac:spMkLst>
        </pc:spChg>
        <pc:spChg chg="add del mod">
          <ac:chgData name="Mark Nieuweboer" userId="fa6530b8-1424-4c91-900f-499e131d34b4" providerId="ADAL" clId="{23EBD4FA-A061-1049-8DFB-F0848FE1F56F}" dt="2021-11-08T09:20:44.233" v="323" actId="6264"/>
          <ac:spMkLst>
            <pc:docMk/>
            <pc:sldMk cId="2101681762" sldId="515"/>
            <ac:spMk id="5" creationId="{ACFBF0B2-2A5A-9D43-8754-37D903F0FB1D}"/>
          </ac:spMkLst>
        </pc:spChg>
        <pc:spChg chg="add del mod">
          <ac:chgData name="Mark Nieuweboer" userId="fa6530b8-1424-4c91-900f-499e131d34b4" providerId="ADAL" clId="{23EBD4FA-A061-1049-8DFB-F0848FE1F56F}" dt="2021-11-08T09:07:15.849" v="169" actId="6264"/>
          <ac:spMkLst>
            <pc:docMk/>
            <pc:sldMk cId="2101681762" sldId="515"/>
            <ac:spMk id="5" creationId="{BE0439BC-4664-F546-A702-C49F72EB0E7E}"/>
          </ac:spMkLst>
        </pc:spChg>
      </pc:sldChg>
      <pc:sldChg chg="addSp delSp modSp add mod modClrScheme chgLayout modNotes">
        <pc:chgData name="Mark Nieuweboer" userId="fa6530b8-1424-4c91-900f-499e131d34b4" providerId="ADAL" clId="{23EBD4FA-A061-1049-8DFB-F0848FE1F56F}" dt="2021-11-09T11:40:49.393" v="1446"/>
        <pc:sldMkLst>
          <pc:docMk/>
          <pc:sldMk cId="1689065803" sldId="519"/>
        </pc:sldMkLst>
        <pc:spChg chg="mod ord">
          <ac:chgData name="Mark Nieuweboer" userId="fa6530b8-1424-4c91-900f-499e131d34b4" providerId="ADAL" clId="{23EBD4FA-A061-1049-8DFB-F0848FE1F56F}" dt="2021-11-09T11:40:30.999" v="1443"/>
          <ac:spMkLst>
            <pc:docMk/>
            <pc:sldMk cId="1689065803" sldId="519"/>
            <ac:spMk id="2" creationId="{00000000-0000-0000-0000-000000000000}"/>
          </ac:spMkLst>
        </pc:spChg>
        <pc:spChg chg="mod ord">
          <ac:chgData name="Mark Nieuweboer" userId="fa6530b8-1424-4c91-900f-499e131d34b4" providerId="ADAL" clId="{23EBD4FA-A061-1049-8DFB-F0848FE1F56F}" dt="2021-11-09T11:40:30.999" v="1443"/>
          <ac:spMkLst>
            <pc:docMk/>
            <pc:sldMk cId="1689065803" sldId="519"/>
            <ac:spMk id="3" creationId="{00000000-0000-0000-0000-000000000000}"/>
          </ac:spMkLst>
        </pc:spChg>
        <pc:spChg chg="add del mod">
          <ac:chgData name="Mark Nieuweboer" userId="fa6530b8-1424-4c91-900f-499e131d34b4" providerId="ADAL" clId="{23EBD4FA-A061-1049-8DFB-F0848FE1F56F}" dt="2021-11-08T09:09:26.083" v="205" actId="6264"/>
          <ac:spMkLst>
            <pc:docMk/>
            <pc:sldMk cId="1689065803" sldId="519"/>
            <ac:spMk id="4" creationId="{5B28055A-EE19-4747-86FC-415B67F414DD}"/>
          </ac:spMkLst>
        </pc:spChg>
        <pc:spChg chg="add del mod">
          <ac:chgData name="Mark Nieuweboer" userId="fa6530b8-1424-4c91-900f-499e131d34b4" providerId="ADAL" clId="{23EBD4FA-A061-1049-8DFB-F0848FE1F56F}" dt="2021-11-08T09:20:44.233" v="323" actId="6264"/>
          <ac:spMkLst>
            <pc:docMk/>
            <pc:sldMk cId="1689065803" sldId="519"/>
            <ac:spMk id="4" creationId="{DD3F99D1-55FE-6643-8C3C-8D4FF0095CF0}"/>
          </ac:spMkLst>
        </pc:spChg>
        <pc:spChg chg="add del mod">
          <ac:chgData name="Mark Nieuweboer" userId="fa6530b8-1424-4c91-900f-499e131d34b4" providerId="ADAL" clId="{23EBD4FA-A061-1049-8DFB-F0848FE1F56F}" dt="2021-11-08T09:20:44.233" v="323" actId="6264"/>
          <ac:spMkLst>
            <pc:docMk/>
            <pc:sldMk cId="1689065803" sldId="519"/>
            <ac:spMk id="5" creationId="{09CD1CCC-0A4F-8643-A83C-4436A829AE66}"/>
          </ac:spMkLst>
        </pc:spChg>
        <pc:spChg chg="add del mod">
          <ac:chgData name="Mark Nieuweboer" userId="fa6530b8-1424-4c91-900f-499e131d34b4" providerId="ADAL" clId="{23EBD4FA-A061-1049-8DFB-F0848FE1F56F}" dt="2021-11-08T09:09:26.083" v="205" actId="6264"/>
          <ac:spMkLst>
            <pc:docMk/>
            <pc:sldMk cId="1689065803" sldId="519"/>
            <ac:spMk id="5" creationId="{CA31BD57-8570-A041-8E73-CF95C289F371}"/>
          </ac:spMkLst>
        </pc:spChg>
      </pc:sldChg>
      <pc:sldChg chg="addSp delSp modSp add mod modClrScheme chgLayout modNotes">
        <pc:chgData name="Mark Nieuweboer" userId="fa6530b8-1424-4c91-900f-499e131d34b4" providerId="ADAL" clId="{23EBD4FA-A061-1049-8DFB-F0848FE1F56F}" dt="2021-11-09T11:40:49.393" v="1446"/>
        <pc:sldMkLst>
          <pc:docMk/>
          <pc:sldMk cId="3479456528" sldId="523"/>
        </pc:sldMkLst>
        <pc:spChg chg="mod ord">
          <ac:chgData name="Mark Nieuweboer" userId="fa6530b8-1424-4c91-900f-499e131d34b4" providerId="ADAL" clId="{23EBD4FA-A061-1049-8DFB-F0848FE1F56F}" dt="2021-11-09T11:40:30.999" v="1443"/>
          <ac:spMkLst>
            <pc:docMk/>
            <pc:sldMk cId="3479456528" sldId="523"/>
            <ac:spMk id="2" creationId="{BC176A9D-9439-E040-BDEC-3AFD25799004}"/>
          </ac:spMkLst>
        </pc:spChg>
        <pc:spChg chg="mod ord">
          <ac:chgData name="Mark Nieuweboer" userId="fa6530b8-1424-4c91-900f-499e131d34b4" providerId="ADAL" clId="{23EBD4FA-A061-1049-8DFB-F0848FE1F56F}" dt="2021-11-09T11:40:30.999" v="1443"/>
          <ac:spMkLst>
            <pc:docMk/>
            <pc:sldMk cId="3479456528" sldId="523"/>
            <ac:spMk id="3" creationId="{8C5F83C5-1F60-C04C-A17A-C5E8AF0997F1}"/>
          </ac:spMkLst>
        </pc:spChg>
        <pc:spChg chg="add del mod">
          <ac:chgData name="Mark Nieuweboer" userId="fa6530b8-1424-4c91-900f-499e131d34b4" providerId="ADAL" clId="{23EBD4FA-A061-1049-8DFB-F0848FE1F56F}" dt="2021-11-08T09:09:33.238" v="207" actId="6264"/>
          <ac:spMkLst>
            <pc:docMk/>
            <pc:sldMk cId="3479456528" sldId="523"/>
            <ac:spMk id="4" creationId="{11104B67-2AC5-1D42-B3B5-F28FEE424F77}"/>
          </ac:spMkLst>
        </pc:spChg>
        <pc:spChg chg="add del mod">
          <ac:chgData name="Mark Nieuweboer" userId="fa6530b8-1424-4c91-900f-499e131d34b4" providerId="ADAL" clId="{23EBD4FA-A061-1049-8DFB-F0848FE1F56F}" dt="2021-11-08T09:09:33.238" v="207" actId="6264"/>
          <ac:spMkLst>
            <pc:docMk/>
            <pc:sldMk cId="3479456528" sldId="523"/>
            <ac:spMk id="5" creationId="{CBBE10B3-0B2E-2D4A-9118-80BCE4E0BCB3}"/>
          </ac:spMkLst>
        </pc:spChg>
      </pc:sldChg>
      <pc:sldChg chg="addSp delSp modSp add mod modClrScheme chgLayout modNotes">
        <pc:chgData name="Mark Nieuweboer" userId="fa6530b8-1424-4c91-900f-499e131d34b4" providerId="ADAL" clId="{23EBD4FA-A061-1049-8DFB-F0848FE1F56F}" dt="2021-11-09T11:40:49.393" v="1446"/>
        <pc:sldMkLst>
          <pc:docMk/>
          <pc:sldMk cId="2849218582" sldId="530"/>
        </pc:sldMkLst>
        <pc:spChg chg="mod ord">
          <ac:chgData name="Mark Nieuweboer" userId="fa6530b8-1424-4c91-900f-499e131d34b4" providerId="ADAL" clId="{23EBD4FA-A061-1049-8DFB-F0848FE1F56F}" dt="2021-11-09T11:40:30.999" v="1443"/>
          <ac:spMkLst>
            <pc:docMk/>
            <pc:sldMk cId="2849218582" sldId="530"/>
            <ac:spMk id="2" creationId="{0D79AA4E-6350-0042-804F-7EA59CC2076F}"/>
          </ac:spMkLst>
        </pc:spChg>
        <pc:spChg chg="mod ord">
          <ac:chgData name="Mark Nieuweboer" userId="fa6530b8-1424-4c91-900f-499e131d34b4" providerId="ADAL" clId="{23EBD4FA-A061-1049-8DFB-F0848FE1F56F}" dt="2021-11-09T11:40:30.999" v="1443"/>
          <ac:spMkLst>
            <pc:docMk/>
            <pc:sldMk cId="2849218582" sldId="530"/>
            <ac:spMk id="3" creationId="{B9B56CCB-E712-8B45-92F0-1F030ACFED66}"/>
          </ac:spMkLst>
        </pc:spChg>
        <pc:spChg chg="add del mod">
          <ac:chgData name="Mark Nieuweboer" userId="fa6530b8-1424-4c91-900f-499e131d34b4" providerId="ADAL" clId="{23EBD4FA-A061-1049-8DFB-F0848FE1F56F}" dt="2021-11-08T09:07:37.632" v="173" actId="6264"/>
          <ac:spMkLst>
            <pc:docMk/>
            <pc:sldMk cId="2849218582" sldId="530"/>
            <ac:spMk id="4" creationId="{8E0FC532-2C88-6945-BC09-EE16416B281B}"/>
          </ac:spMkLst>
        </pc:spChg>
        <pc:spChg chg="add del mod">
          <ac:chgData name="Mark Nieuweboer" userId="fa6530b8-1424-4c91-900f-499e131d34b4" providerId="ADAL" clId="{23EBD4FA-A061-1049-8DFB-F0848FE1F56F}" dt="2021-11-08T09:20:44.233" v="323" actId="6264"/>
          <ac:spMkLst>
            <pc:docMk/>
            <pc:sldMk cId="2849218582" sldId="530"/>
            <ac:spMk id="4" creationId="{FFFE31A1-95EE-B64F-A1B3-67AB5BB30906}"/>
          </ac:spMkLst>
        </pc:spChg>
        <pc:spChg chg="add del mod">
          <ac:chgData name="Mark Nieuweboer" userId="fa6530b8-1424-4c91-900f-499e131d34b4" providerId="ADAL" clId="{23EBD4FA-A061-1049-8DFB-F0848FE1F56F}" dt="2021-11-08T09:20:44.233" v="323" actId="6264"/>
          <ac:spMkLst>
            <pc:docMk/>
            <pc:sldMk cId="2849218582" sldId="530"/>
            <ac:spMk id="5" creationId="{18E7BD83-4BDB-5A49-9925-DE11B02E3050}"/>
          </ac:spMkLst>
        </pc:spChg>
        <pc:spChg chg="add del mod">
          <ac:chgData name="Mark Nieuweboer" userId="fa6530b8-1424-4c91-900f-499e131d34b4" providerId="ADAL" clId="{23EBD4FA-A061-1049-8DFB-F0848FE1F56F}" dt="2021-11-08T09:07:37.632" v="173" actId="6264"/>
          <ac:spMkLst>
            <pc:docMk/>
            <pc:sldMk cId="2849218582" sldId="530"/>
            <ac:spMk id="5" creationId="{F3EE7B88-3099-5A4F-BECA-711F12986E79}"/>
          </ac:spMkLst>
        </pc:spChg>
      </pc:sldChg>
      <pc:sldChg chg="addSp delSp modSp add mod modClrScheme chgLayout">
        <pc:chgData name="Mark Nieuweboer" userId="fa6530b8-1424-4c91-900f-499e131d34b4" providerId="ADAL" clId="{23EBD4FA-A061-1049-8DFB-F0848FE1F56F}" dt="2021-11-09T11:40:30.999" v="1443"/>
        <pc:sldMkLst>
          <pc:docMk/>
          <pc:sldMk cId="1917369016" sldId="531"/>
        </pc:sldMkLst>
        <pc:spChg chg="mod ord">
          <ac:chgData name="Mark Nieuweboer" userId="fa6530b8-1424-4c91-900f-499e131d34b4" providerId="ADAL" clId="{23EBD4FA-A061-1049-8DFB-F0848FE1F56F}" dt="2021-11-09T11:40:30.999" v="1443"/>
          <ac:spMkLst>
            <pc:docMk/>
            <pc:sldMk cId="1917369016" sldId="531"/>
            <ac:spMk id="2" creationId="{A92A16FB-AB4B-F841-9C9D-6E3DCC582C88}"/>
          </ac:spMkLst>
        </pc:spChg>
        <pc:spChg chg="mod ord">
          <ac:chgData name="Mark Nieuweboer" userId="fa6530b8-1424-4c91-900f-499e131d34b4" providerId="ADAL" clId="{23EBD4FA-A061-1049-8DFB-F0848FE1F56F}" dt="2021-11-09T11:40:30.999" v="1443"/>
          <ac:spMkLst>
            <pc:docMk/>
            <pc:sldMk cId="1917369016" sldId="531"/>
            <ac:spMk id="3" creationId="{DF71CDD4-24A7-BE4E-BFEB-6096537BE006}"/>
          </ac:spMkLst>
        </pc:spChg>
        <pc:spChg chg="add del mod">
          <ac:chgData name="Mark Nieuweboer" userId="fa6530b8-1424-4c91-900f-499e131d34b4" providerId="ADAL" clId="{23EBD4FA-A061-1049-8DFB-F0848FE1F56F}" dt="2021-11-08T09:08:46.809" v="196" actId="6264"/>
          <ac:spMkLst>
            <pc:docMk/>
            <pc:sldMk cId="1917369016" sldId="531"/>
            <ac:spMk id="4" creationId="{3297B0AC-FAF4-0942-95AA-49B36F005FA5}"/>
          </ac:spMkLst>
        </pc:spChg>
        <pc:spChg chg="add del mod">
          <ac:chgData name="Mark Nieuweboer" userId="fa6530b8-1424-4c91-900f-499e131d34b4" providerId="ADAL" clId="{23EBD4FA-A061-1049-8DFB-F0848FE1F56F}" dt="2021-11-08T09:20:44.233" v="323" actId="6264"/>
          <ac:spMkLst>
            <pc:docMk/>
            <pc:sldMk cId="1917369016" sldId="531"/>
            <ac:spMk id="4" creationId="{A2B14BD0-649C-DD41-B5A7-CAB34E30D405}"/>
          </ac:spMkLst>
        </pc:spChg>
        <pc:spChg chg="add del mod">
          <ac:chgData name="Mark Nieuweboer" userId="fa6530b8-1424-4c91-900f-499e131d34b4" providerId="ADAL" clId="{23EBD4FA-A061-1049-8DFB-F0848FE1F56F}" dt="2021-11-08T09:20:44.233" v="323" actId="6264"/>
          <ac:spMkLst>
            <pc:docMk/>
            <pc:sldMk cId="1917369016" sldId="531"/>
            <ac:spMk id="5" creationId="{E94094C0-2370-B941-860A-5D89905640BD}"/>
          </ac:spMkLst>
        </pc:spChg>
        <pc:spChg chg="add del mod">
          <ac:chgData name="Mark Nieuweboer" userId="fa6530b8-1424-4c91-900f-499e131d34b4" providerId="ADAL" clId="{23EBD4FA-A061-1049-8DFB-F0848FE1F56F}" dt="2021-11-08T09:08:46.809" v="196" actId="6264"/>
          <ac:spMkLst>
            <pc:docMk/>
            <pc:sldMk cId="1917369016" sldId="531"/>
            <ac:spMk id="5" creationId="{F3121CCE-52DB-6F42-9691-1D77033E1375}"/>
          </ac:spMkLst>
        </pc:spChg>
      </pc:sldChg>
      <pc:sldChg chg="addSp delSp modSp add mod modClrScheme chgLayout modNotes">
        <pc:chgData name="Mark Nieuweboer" userId="fa6530b8-1424-4c91-900f-499e131d34b4" providerId="ADAL" clId="{23EBD4FA-A061-1049-8DFB-F0848FE1F56F}" dt="2021-11-09T11:40:49.393" v="1446"/>
        <pc:sldMkLst>
          <pc:docMk/>
          <pc:sldMk cId="557509838" sldId="532"/>
        </pc:sldMkLst>
        <pc:spChg chg="mod ord">
          <ac:chgData name="Mark Nieuweboer" userId="fa6530b8-1424-4c91-900f-499e131d34b4" providerId="ADAL" clId="{23EBD4FA-A061-1049-8DFB-F0848FE1F56F}" dt="2021-11-09T11:40:30.999" v="1443"/>
          <ac:spMkLst>
            <pc:docMk/>
            <pc:sldMk cId="557509838" sldId="532"/>
            <ac:spMk id="2" creationId="{8EB3AE6C-AF97-8940-81CD-71183345A7F0}"/>
          </ac:spMkLst>
        </pc:spChg>
        <pc:spChg chg="mod ord">
          <ac:chgData name="Mark Nieuweboer" userId="fa6530b8-1424-4c91-900f-499e131d34b4" providerId="ADAL" clId="{23EBD4FA-A061-1049-8DFB-F0848FE1F56F}" dt="2021-11-09T11:40:30.999" v="1443"/>
          <ac:spMkLst>
            <pc:docMk/>
            <pc:sldMk cId="557509838" sldId="532"/>
            <ac:spMk id="3" creationId="{ADD4F774-D414-4045-AF03-650B0B21AEEA}"/>
          </ac:spMkLst>
        </pc:spChg>
        <pc:spChg chg="add del mod">
          <ac:chgData name="Mark Nieuweboer" userId="fa6530b8-1424-4c91-900f-499e131d34b4" providerId="ADAL" clId="{23EBD4FA-A061-1049-8DFB-F0848FE1F56F}" dt="2021-11-08T09:07:28.463" v="171" actId="6264"/>
          <ac:spMkLst>
            <pc:docMk/>
            <pc:sldMk cId="557509838" sldId="532"/>
            <ac:spMk id="4" creationId="{1A4B13D7-51C5-6449-85D8-BB9D726D557C}"/>
          </ac:spMkLst>
        </pc:spChg>
        <pc:spChg chg="add del mod">
          <ac:chgData name="Mark Nieuweboer" userId="fa6530b8-1424-4c91-900f-499e131d34b4" providerId="ADAL" clId="{23EBD4FA-A061-1049-8DFB-F0848FE1F56F}" dt="2021-11-08T09:20:44.233" v="323" actId="6264"/>
          <ac:spMkLst>
            <pc:docMk/>
            <pc:sldMk cId="557509838" sldId="532"/>
            <ac:spMk id="4" creationId="{A0BD8E08-F22F-4E4B-87E4-2234A1C0A95C}"/>
          </ac:spMkLst>
        </pc:spChg>
        <pc:spChg chg="add del mod">
          <ac:chgData name="Mark Nieuweboer" userId="fa6530b8-1424-4c91-900f-499e131d34b4" providerId="ADAL" clId="{23EBD4FA-A061-1049-8DFB-F0848FE1F56F}" dt="2021-11-08T09:07:28.463" v="171" actId="6264"/>
          <ac:spMkLst>
            <pc:docMk/>
            <pc:sldMk cId="557509838" sldId="532"/>
            <ac:spMk id="5" creationId="{5A67C789-3FCB-C148-8BE1-98C7C552A4BD}"/>
          </ac:spMkLst>
        </pc:spChg>
        <pc:spChg chg="add del mod">
          <ac:chgData name="Mark Nieuweboer" userId="fa6530b8-1424-4c91-900f-499e131d34b4" providerId="ADAL" clId="{23EBD4FA-A061-1049-8DFB-F0848FE1F56F}" dt="2021-11-08T09:20:44.233" v="323" actId="6264"/>
          <ac:spMkLst>
            <pc:docMk/>
            <pc:sldMk cId="557509838" sldId="532"/>
            <ac:spMk id="5" creationId="{61C19B17-4541-EC46-97E9-8C734FFC2E15}"/>
          </ac:spMkLst>
        </pc:spChg>
      </pc:sldChg>
      <pc:sldChg chg="addSp delSp modSp add mod modClrScheme chgLayout">
        <pc:chgData name="Mark Nieuweboer" userId="fa6530b8-1424-4c91-900f-499e131d34b4" providerId="ADAL" clId="{23EBD4FA-A061-1049-8DFB-F0848FE1F56F}" dt="2021-11-09T11:40:30.999" v="1443"/>
        <pc:sldMkLst>
          <pc:docMk/>
          <pc:sldMk cId="2727292837" sldId="533"/>
        </pc:sldMkLst>
        <pc:spChg chg="mod ord">
          <ac:chgData name="Mark Nieuweboer" userId="fa6530b8-1424-4c91-900f-499e131d34b4" providerId="ADAL" clId="{23EBD4FA-A061-1049-8DFB-F0848FE1F56F}" dt="2021-11-09T11:40:30.999" v="1443"/>
          <ac:spMkLst>
            <pc:docMk/>
            <pc:sldMk cId="2727292837" sldId="533"/>
            <ac:spMk id="2" creationId="{3E667C15-F178-B64B-BCF8-BFB1EE279AFB}"/>
          </ac:spMkLst>
        </pc:spChg>
        <pc:spChg chg="mod ord">
          <ac:chgData name="Mark Nieuweboer" userId="fa6530b8-1424-4c91-900f-499e131d34b4" providerId="ADAL" clId="{23EBD4FA-A061-1049-8DFB-F0848FE1F56F}" dt="2021-11-09T11:40:30.999" v="1443"/>
          <ac:spMkLst>
            <pc:docMk/>
            <pc:sldMk cId="2727292837" sldId="533"/>
            <ac:spMk id="3" creationId="{87109600-D48C-5C47-8748-53F0B129AD9C}"/>
          </ac:spMkLst>
        </pc:spChg>
        <pc:spChg chg="add del mod">
          <ac:chgData name="Mark Nieuweboer" userId="fa6530b8-1424-4c91-900f-499e131d34b4" providerId="ADAL" clId="{23EBD4FA-A061-1049-8DFB-F0848FE1F56F}" dt="2021-11-08T09:20:44.233" v="323" actId="6264"/>
          <ac:spMkLst>
            <pc:docMk/>
            <pc:sldMk cId="2727292837" sldId="533"/>
            <ac:spMk id="4" creationId="{3A9321C0-BF3D-E940-AF71-81D9EAD56BFB}"/>
          </ac:spMkLst>
        </pc:spChg>
        <pc:spChg chg="add del mod">
          <ac:chgData name="Mark Nieuweboer" userId="fa6530b8-1424-4c91-900f-499e131d34b4" providerId="ADAL" clId="{23EBD4FA-A061-1049-8DFB-F0848FE1F56F}" dt="2021-11-08T09:08:55.662" v="198" actId="6264"/>
          <ac:spMkLst>
            <pc:docMk/>
            <pc:sldMk cId="2727292837" sldId="533"/>
            <ac:spMk id="4" creationId="{9FE9916E-5717-B24A-BA96-E8E079E70D9B}"/>
          </ac:spMkLst>
        </pc:spChg>
        <pc:spChg chg="add del mod">
          <ac:chgData name="Mark Nieuweboer" userId="fa6530b8-1424-4c91-900f-499e131d34b4" providerId="ADAL" clId="{23EBD4FA-A061-1049-8DFB-F0848FE1F56F}" dt="2021-11-08T09:08:55.662" v="198" actId="6264"/>
          <ac:spMkLst>
            <pc:docMk/>
            <pc:sldMk cId="2727292837" sldId="533"/>
            <ac:spMk id="5" creationId="{64B53815-EF64-D342-80D4-75A187CF9263}"/>
          </ac:spMkLst>
        </pc:spChg>
        <pc:spChg chg="add del mod">
          <ac:chgData name="Mark Nieuweboer" userId="fa6530b8-1424-4c91-900f-499e131d34b4" providerId="ADAL" clId="{23EBD4FA-A061-1049-8DFB-F0848FE1F56F}" dt="2021-11-08T09:20:44.233" v="323" actId="6264"/>
          <ac:spMkLst>
            <pc:docMk/>
            <pc:sldMk cId="2727292837" sldId="533"/>
            <ac:spMk id="5" creationId="{70D6A4BD-E8E0-6441-AE17-01DBE46B4581}"/>
          </ac:spMkLst>
        </pc:spChg>
      </pc:sldChg>
      <pc:sldChg chg="addSp delSp modSp add mod modClrScheme chgLayout modNotes">
        <pc:chgData name="Mark Nieuweboer" userId="fa6530b8-1424-4c91-900f-499e131d34b4" providerId="ADAL" clId="{23EBD4FA-A061-1049-8DFB-F0848FE1F56F}" dt="2021-11-09T11:40:49.393" v="1446"/>
        <pc:sldMkLst>
          <pc:docMk/>
          <pc:sldMk cId="2816628140" sldId="534"/>
        </pc:sldMkLst>
        <pc:spChg chg="mod ord">
          <ac:chgData name="Mark Nieuweboer" userId="fa6530b8-1424-4c91-900f-499e131d34b4" providerId="ADAL" clId="{23EBD4FA-A061-1049-8DFB-F0848FE1F56F}" dt="2021-11-09T11:40:30.999" v="1443"/>
          <ac:spMkLst>
            <pc:docMk/>
            <pc:sldMk cId="2816628140" sldId="534"/>
            <ac:spMk id="2" creationId="{A694A3C7-B805-2642-B0B4-EFE5971FDE22}"/>
          </ac:spMkLst>
        </pc:spChg>
        <pc:spChg chg="mod ord">
          <ac:chgData name="Mark Nieuweboer" userId="fa6530b8-1424-4c91-900f-499e131d34b4" providerId="ADAL" clId="{23EBD4FA-A061-1049-8DFB-F0848FE1F56F}" dt="2021-11-09T11:40:30.999" v="1443"/>
          <ac:spMkLst>
            <pc:docMk/>
            <pc:sldMk cId="2816628140" sldId="534"/>
            <ac:spMk id="3" creationId="{E434AAA4-77B7-0246-BEDF-D6E9AF819572}"/>
          </ac:spMkLst>
        </pc:spChg>
        <pc:spChg chg="add del mod">
          <ac:chgData name="Mark Nieuweboer" userId="fa6530b8-1424-4c91-900f-499e131d34b4" providerId="ADAL" clId="{23EBD4FA-A061-1049-8DFB-F0848FE1F56F}" dt="2021-11-08T09:20:44.233" v="323" actId="6264"/>
          <ac:spMkLst>
            <pc:docMk/>
            <pc:sldMk cId="2816628140" sldId="534"/>
            <ac:spMk id="4" creationId="{7F9841DF-4287-2044-BD0D-AF7BD8E9DC26}"/>
          </ac:spMkLst>
        </pc:spChg>
        <pc:spChg chg="add del mod">
          <ac:chgData name="Mark Nieuweboer" userId="fa6530b8-1424-4c91-900f-499e131d34b4" providerId="ADAL" clId="{23EBD4FA-A061-1049-8DFB-F0848FE1F56F}" dt="2021-11-08T09:09:06.152" v="200" actId="6264"/>
          <ac:spMkLst>
            <pc:docMk/>
            <pc:sldMk cId="2816628140" sldId="534"/>
            <ac:spMk id="4" creationId="{AE97E199-F3CB-F746-81D6-534D2DF56A89}"/>
          </ac:spMkLst>
        </pc:spChg>
        <pc:spChg chg="add del mod">
          <ac:chgData name="Mark Nieuweboer" userId="fa6530b8-1424-4c91-900f-499e131d34b4" providerId="ADAL" clId="{23EBD4FA-A061-1049-8DFB-F0848FE1F56F}" dt="2021-11-08T09:20:44.233" v="323" actId="6264"/>
          <ac:spMkLst>
            <pc:docMk/>
            <pc:sldMk cId="2816628140" sldId="534"/>
            <ac:spMk id="5" creationId="{19A594FF-6A8C-B04F-A8D5-786D8D8D4450}"/>
          </ac:spMkLst>
        </pc:spChg>
        <pc:spChg chg="add del mod">
          <ac:chgData name="Mark Nieuweboer" userId="fa6530b8-1424-4c91-900f-499e131d34b4" providerId="ADAL" clId="{23EBD4FA-A061-1049-8DFB-F0848FE1F56F}" dt="2021-11-08T09:09:06.152" v="200" actId="6264"/>
          <ac:spMkLst>
            <pc:docMk/>
            <pc:sldMk cId="2816628140" sldId="534"/>
            <ac:spMk id="5" creationId="{43A35212-4E1C-D148-A14C-4C794BA5057D}"/>
          </ac:spMkLst>
        </pc:spChg>
      </pc:sldChg>
      <pc:sldChg chg="addSp delSp modSp add mod modMedia modClrScheme delAnim chgLayout modNotes">
        <pc:chgData name="Mark Nieuweboer" userId="fa6530b8-1424-4c91-900f-499e131d34b4" providerId="ADAL" clId="{23EBD4FA-A061-1049-8DFB-F0848FE1F56F}" dt="2021-11-09T11:40:49.393" v="1446"/>
        <pc:sldMkLst>
          <pc:docMk/>
          <pc:sldMk cId="2262110740" sldId="535"/>
        </pc:sldMkLst>
        <pc:spChg chg="mod ord">
          <ac:chgData name="Mark Nieuweboer" userId="fa6530b8-1424-4c91-900f-499e131d34b4" providerId="ADAL" clId="{23EBD4FA-A061-1049-8DFB-F0848FE1F56F}" dt="2021-11-09T11:40:30.999" v="1443"/>
          <ac:spMkLst>
            <pc:docMk/>
            <pc:sldMk cId="2262110740" sldId="535"/>
            <ac:spMk id="2" creationId="{35DAF03F-2B16-104D-B455-97E5CB02EF42}"/>
          </ac:spMkLst>
        </pc:spChg>
        <pc:spChg chg="mod ord">
          <ac:chgData name="Mark Nieuweboer" userId="fa6530b8-1424-4c91-900f-499e131d34b4" providerId="ADAL" clId="{23EBD4FA-A061-1049-8DFB-F0848FE1F56F}" dt="2021-11-09T11:40:30.999" v="1443"/>
          <ac:spMkLst>
            <pc:docMk/>
            <pc:sldMk cId="2262110740" sldId="535"/>
            <ac:spMk id="3" creationId="{5970A2F3-CA3D-8640-B5C0-813BAAE701DD}"/>
          </ac:spMkLst>
        </pc:spChg>
        <pc:spChg chg="add del mod">
          <ac:chgData name="Mark Nieuweboer" userId="fa6530b8-1424-4c91-900f-499e131d34b4" providerId="ADAL" clId="{23EBD4FA-A061-1049-8DFB-F0848FE1F56F}" dt="2021-11-08T09:15:40.197" v="236" actId="6264"/>
          <ac:spMkLst>
            <pc:docMk/>
            <pc:sldMk cId="2262110740" sldId="535"/>
            <ac:spMk id="4" creationId="{2BB38F19-1304-F844-A9C9-8C158A92B6E0}"/>
          </ac:spMkLst>
        </pc:spChg>
        <pc:spChg chg="add del mod">
          <ac:chgData name="Mark Nieuweboer" userId="fa6530b8-1424-4c91-900f-499e131d34b4" providerId="ADAL" clId="{23EBD4FA-A061-1049-8DFB-F0848FE1F56F}" dt="2021-11-08T08:59:36.228" v="80" actId="6264"/>
          <ac:spMkLst>
            <pc:docMk/>
            <pc:sldMk cId="2262110740" sldId="535"/>
            <ac:spMk id="4" creationId="{C2ECAC12-254C-BB47-B239-2B7A769BAF7C}"/>
          </ac:spMkLst>
        </pc:spChg>
        <pc:spChg chg="add del mod">
          <ac:chgData name="Mark Nieuweboer" userId="fa6530b8-1424-4c91-900f-499e131d34b4" providerId="ADAL" clId="{23EBD4FA-A061-1049-8DFB-F0848FE1F56F}" dt="2021-11-08T08:59:36.228" v="80" actId="6264"/>
          <ac:spMkLst>
            <pc:docMk/>
            <pc:sldMk cId="2262110740" sldId="535"/>
            <ac:spMk id="5" creationId="{3BACD2EC-52ED-4A4C-A8EA-9EFC6A7CEC37}"/>
          </ac:spMkLst>
        </pc:spChg>
        <pc:spChg chg="add del mod">
          <ac:chgData name="Mark Nieuweboer" userId="fa6530b8-1424-4c91-900f-499e131d34b4" providerId="ADAL" clId="{23EBD4FA-A061-1049-8DFB-F0848FE1F56F}" dt="2021-11-08T09:15:40.197" v="236" actId="6264"/>
          <ac:spMkLst>
            <pc:docMk/>
            <pc:sldMk cId="2262110740" sldId="535"/>
            <ac:spMk id="5" creationId="{44786853-8D68-4745-8148-BDB158AC6463}"/>
          </ac:spMkLst>
        </pc:spChg>
        <pc:spChg chg="add del mod">
          <ac:chgData name="Mark Nieuweboer" userId="fa6530b8-1424-4c91-900f-499e131d34b4" providerId="ADAL" clId="{23EBD4FA-A061-1049-8DFB-F0848FE1F56F}" dt="2021-11-08T09:15:40.197" v="236" actId="6264"/>
          <ac:spMkLst>
            <pc:docMk/>
            <pc:sldMk cId="2262110740" sldId="535"/>
            <ac:spMk id="7" creationId="{7552223D-699B-854A-94EE-DD2F28CE393A}"/>
          </ac:spMkLst>
        </pc:spChg>
        <pc:spChg chg="add del mod">
          <ac:chgData name="Mark Nieuweboer" userId="fa6530b8-1424-4c91-900f-499e131d34b4" providerId="ADAL" clId="{23EBD4FA-A061-1049-8DFB-F0848FE1F56F}" dt="2021-11-08T09:15:46.361" v="238" actId="6264"/>
          <ac:spMkLst>
            <pc:docMk/>
            <pc:sldMk cId="2262110740" sldId="535"/>
            <ac:spMk id="8" creationId="{0BEA7285-1342-DD43-93C6-F09CF4C7D6D0}"/>
          </ac:spMkLst>
        </pc:spChg>
        <pc:spChg chg="add mod ord">
          <ac:chgData name="Mark Nieuweboer" userId="fa6530b8-1424-4c91-900f-499e131d34b4" providerId="ADAL" clId="{23EBD4FA-A061-1049-8DFB-F0848FE1F56F}" dt="2021-11-09T11:40:30.999" v="1443"/>
          <ac:spMkLst>
            <pc:docMk/>
            <pc:sldMk cId="2262110740" sldId="535"/>
            <ac:spMk id="9" creationId="{7E0228EA-842E-4733-8364-702820E2DE1A}"/>
          </ac:spMkLst>
        </pc:spChg>
        <pc:spChg chg="add del mod">
          <ac:chgData name="Mark Nieuweboer" userId="fa6530b8-1424-4c91-900f-499e131d34b4" providerId="ADAL" clId="{23EBD4FA-A061-1049-8DFB-F0848FE1F56F}" dt="2021-11-08T09:15:46.361" v="238" actId="6264"/>
          <ac:spMkLst>
            <pc:docMk/>
            <pc:sldMk cId="2262110740" sldId="535"/>
            <ac:spMk id="10" creationId="{F94FAB71-F7BE-DA48-A0BA-1BADA6BDB664}"/>
          </ac:spMkLst>
        </pc:spChg>
        <pc:spChg chg="add del mod">
          <ac:chgData name="Mark Nieuweboer" userId="fa6530b8-1424-4c91-900f-499e131d34b4" providerId="ADAL" clId="{23EBD4FA-A061-1049-8DFB-F0848FE1F56F}" dt="2021-11-08T09:15:46.361" v="238" actId="6264"/>
          <ac:spMkLst>
            <pc:docMk/>
            <pc:sldMk cId="2262110740" sldId="535"/>
            <ac:spMk id="11" creationId="{2A4D0E64-9600-8A4D-B537-71A33BBC59CA}"/>
          </ac:spMkLst>
        </pc:spChg>
        <pc:spChg chg="add del mod">
          <ac:chgData name="Mark Nieuweboer" userId="fa6530b8-1424-4c91-900f-499e131d34b4" providerId="ADAL" clId="{23EBD4FA-A061-1049-8DFB-F0848FE1F56F}" dt="2021-11-08T09:16:24.073" v="241" actId="6264"/>
          <ac:spMkLst>
            <pc:docMk/>
            <pc:sldMk cId="2262110740" sldId="535"/>
            <ac:spMk id="12" creationId="{98317861-6572-D547-8917-B3ABD7E7A6D3}"/>
          </ac:spMkLst>
        </pc:spChg>
        <pc:spChg chg="add del mod">
          <ac:chgData name="Mark Nieuweboer" userId="fa6530b8-1424-4c91-900f-499e131d34b4" providerId="ADAL" clId="{23EBD4FA-A061-1049-8DFB-F0848FE1F56F}" dt="2021-11-08T09:16:24.073" v="241" actId="6264"/>
          <ac:spMkLst>
            <pc:docMk/>
            <pc:sldMk cId="2262110740" sldId="535"/>
            <ac:spMk id="13" creationId="{CD561248-8694-7A4D-A6B1-CD3925758858}"/>
          </ac:spMkLst>
        </pc:spChg>
        <pc:spChg chg="add del mod">
          <ac:chgData name="Mark Nieuweboer" userId="fa6530b8-1424-4c91-900f-499e131d34b4" providerId="ADAL" clId="{23EBD4FA-A061-1049-8DFB-F0848FE1F56F}" dt="2021-11-08T09:16:24.073" v="241" actId="6264"/>
          <ac:spMkLst>
            <pc:docMk/>
            <pc:sldMk cId="2262110740" sldId="535"/>
            <ac:spMk id="14" creationId="{4BFD7643-D4EE-1F4D-926F-F40F128E530B}"/>
          </ac:spMkLst>
        </pc:spChg>
        <pc:picChg chg="add del mod">
          <ac:chgData name="Mark Nieuweboer" userId="fa6530b8-1424-4c91-900f-499e131d34b4" providerId="ADAL" clId="{23EBD4FA-A061-1049-8DFB-F0848FE1F56F}" dt="2021-11-08T09:15:38.487" v="235" actId="478"/>
          <ac:picMkLst>
            <pc:docMk/>
            <pc:sldMk cId="2262110740" sldId="535"/>
            <ac:picMk id="6" creationId="{E68D8162-92F4-4F41-87AB-0C31C6A4A44D}"/>
          </ac:picMkLst>
        </pc:picChg>
      </pc:sldChg>
      <pc:sldChg chg="addSp delSp modSp add mod modClrScheme chgLayout modNotes modNotesTx">
        <pc:chgData name="Mark Nieuweboer" userId="fa6530b8-1424-4c91-900f-499e131d34b4" providerId="ADAL" clId="{23EBD4FA-A061-1049-8DFB-F0848FE1F56F}" dt="2021-11-09T12:59:41.611" v="2076" actId="6549"/>
        <pc:sldMkLst>
          <pc:docMk/>
          <pc:sldMk cId="69839955" sldId="536"/>
        </pc:sldMkLst>
        <pc:spChg chg="mod ord">
          <ac:chgData name="Mark Nieuweboer" userId="fa6530b8-1424-4c91-900f-499e131d34b4" providerId="ADAL" clId="{23EBD4FA-A061-1049-8DFB-F0848FE1F56F}" dt="2021-11-09T12:59:41.611" v="2076" actId="6549"/>
          <ac:spMkLst>
            <pc:docMk/>
            <pc:sldMk cId="69839955" sldId="536"/>
            <ac:spMk id="2" creationId="{B8DD60D7-AFD1-0C47-A213-4CC8A5431E0D}"/>
          </ac:spMkLst>
        </pc:spChg>
        <pc:spChg chg="add del mod ord">
          <ac:chgData name="Mark Nieuweboer" userId="fa6530b8-1424-4c91-900f-499e131d34b4" providerId="ADAL" clId="{23EBD4FA-A061-1049-8DFB-F0848FE1F56F}" dt="2021-11-08T09:00:13.533" v="85" actId="6264"/>
          <ac:spMkLst>
            <pc:docMk/>
            <pc:sldMk cId="69839955" sldId="536"/>
            <ac:spMk id="3" creationId="{1AF77E04-2C66-C447-8BC4-536C679FA912}"/>
          </ac:spMkLst>
        </pc:spChg>
        <pc:spChg chg="mod">
          <ac:chgData name="Mark Nieuweboer" userId="fa6530b8-1424-4c91-900f-499e131d34b4" providerId="ADAL" clId="{23EBD4FA-A061-1049-8DFB-F0848FE1F56F}" dt="2021-11-09T11:40:30.999" v="1443"/>
          <ac:spMkLst>
            <pc:docMk/>
            <pc:sldMk cId="69839955" sldId="536"/>
            <ac:spMk id="4" creationId="{A32142AA-C7FA-CD4D-95E6-C3247FA65A06}"/>
          </ac:spMkLst>
        </pc:spChg>
        <pc:spChg chg="mod">
          <ac:chgData name="Mark Nieuweboer" userId="fa6530b8-1424-4c91-900f-499e131d34b4" providerId="ADAL" clId="{23EBD4FA-A061-1049-8DFB-F0848FE1F56F}" dt="2021-11-09T11:40:30.999" v="1443"/>
          <ac:spMkLst>
            <pc:docMk/>
            <pc:sldMk cId="69839955" sldId="536"/>
            <ac:spMk id="5" creationId="{7187FC0A-E92F-5746-8EEC-071AE871BEB0}"/>
          </ac:spMkLst>
        </pc:spChg>
        <pc:spChg chg="add del mod">
          <ac:chgData name="Mark Nieuweboer" userId="fa6530b8-1424-4c91-900f-499e131d34b4" providerId="ADAL" clId="{23EBD4FA-A061-1049-8DFB-F0848FE1F56F}" dt="2021-11-08T09:00:13.533" v="85" actId="6264"/>
          <ac:spMkLst>
            <pc:docMk/>
            <pc:sldMk cId="69839955" sldId="536"/>
            <ac:spMk id="6" creationId="{E8C2C4F3-D4B2-F643-88A7-F51C69829903}"/>
          </ac:spMkLst>
        </pc:spChg>
        <pc:spChg chg="add del mod ord">
          <ac:chgData name="Mark Nieuweboer" userId="fa6530b8-1424-4c91-900f-499e131d34b4" providerId="ADAL" clId="{23EBD4FA-A061-1049-8DFB-F0848FE1F56F}" dt="2021-11-08T09:16:30.640" v="242" actId="478"/>
          <ac:spMkLst>
            <pc:docMk/>
            <pc:sldMk cId="69839955" sldId="536"/>
            <ac:spMk id="8" creationId="{5AE6C845-A131-7544-BA99-567B400B2907}"/>
          </ac:spMkLst>
        </pc:spChg>
        <pc:spChg chg="mod">
          <ac:chgData name="Mark Nieuweboer" userId="fa6530b8-1424-4c91-900f-499e131d34b4" providerId="ADAL" clId="{23EBD4FA-A061-1049-8DFB-F0848FE1F56F}" dt="2021-11-09T11:40:30.999" v="1443"/>
          <ac:spMkLst>
            <pc:docMk/>
            <pc:sldMk cId="69839955" sldId="536"/>
            <ac:spMk id="13" creationId="{1EC2B0C8-F035-0542-95CC-2F44BB80C62D}"/>
          </ac:spMkLst>
        </pc:spChg>
        <pc:spChg chg="mod">
          <ac:chgData name="Mark Nieuweboer" userId="fa6530b8-1424-4c91-900f-499e131d34b4" providerId="ADAL" clId="{23EBD4FA-A061-1049-8DFB-F0848FE1F56F}" dt="2021-11-09T11:40:30.999" v="1443"/>
          <ac:spMkLst>
            <pc:docMk/>
            <pc:sldMk cId="69839955" sldId="536"/>
            <ac:spMk id="17" creationId="{B4C3F18D-5ADA-A445-AEFE-D89A5AA1ABDD}"/>
          </ac:spMkLst>
        </pc:spChg>
        <pc:spChg chg="mod">
          <ac:chgData name="Mark Nieuweboer" userId="fa6530b8-1424-4c91-900f-499e131d34b4" providerId="ADAL" clId="{23EBD4FA-A061-1049-8DFB-F0848FE1F56F}" dt="2021-11-09T11:40:30.999" v="1443"/>
          <ac:spMkLst>
            <pc:docMk/>
            <pc:sldMk cId="69839955" sldId="536"/>
            <ac:spMk id="22" creationId="{ACC577E9-E6BB-AF44-88A5-42621C5592D0}"/>
          </ac:spMkLst>
        </pc:spChg>
        <pc:spChg chg="mod">
          <ac:chgData name="Mark Nieuweboer" userId="fa6530b8-1424-4c91-900f-499e131d34b4" providerId="ADAL" clId="{23EBD4FA-A061-1049-8DFB-F0848FE1F56F}" dt="2021-11-09T11:40:30.999" v="1443"/>
          <ac:spMkLst>
            <pc:docMk/>
            <pc:sldMk cId="69839955" sldId="536"/>
            <ac:spMk id="23" creationId="{A862B0EA-947B-994F-91A5-1AD12719675E}"/>
          </ac:spMkLst>
        </pc:spChg>
        <pc:cxnChg chg="mod">
          <ac:chgData name="Mark Nieuweboer" userId="fa6530b8-1424-4c91-900f-499e131d34b4" providerId="ADAL" clId="{23EBD4FA-A061-1049-8DFB-F0848FE1F56F}" dt="2021-11-09T11:40:30.999" v="1443"/>
          <ac:cxnSpMkLst>
            <pc:docMk/>
            <pc:sldMk cId="69839955" sldId="536"/>
            <ac:cxnSpMk id="7" creationId="{BD59BAA7-F916-1145-AB5E-BD97FA6DF9EF}"/>
          </ac:cxnSpMkLst>
        </pc:cxnChg>
        <pc:cxnChg chg="mod">
          <ac:chgData name="Mark Nieuweboer" userId="fa6530b8-1424-4c91-900f-499e131d34b4" providerId="ADAL" clId="{23EBD4FA-A061-1049-8DFB-F0848FE1F56F}" dt="2021-11-09T11:40:30.999" v="1443"/>
          <ac:cxnSpMkLst>
            <pc:docMk/>
            <pc:sldMk cId="69839955" sldId="536"/>
            <ac:cxnSpMk id="9" creationId="{BC13DF77-6645-5B42-9B4A-A71E4B8A8377}"/>
          </ac:cxnSpMkLst>
        </pc:cxnChg>
        <pc:cxnChg chg="mod">
          <ac:chgData name="Mark Nieuweboer" userId="fa6530b8-1424-4c91-900f-499e131d34b4" providerId="ADAL" clId="{23EBD4FA-A061-1049-8DFB-F0848FE1F56F}" dt="2021-11-09T11:40:30.999" v="1443"/>
          <ac:cxnSpMkLst>
            <pc:docMk/>
            <pc:sldMk cId="69839955" sldId="536"/>
            <ac:cxnSpMk id="15" creationId="{CBFA59D5-49B4-1841-A4D6-51140A9DC544}"/>
          </ac:cxnSpMkLst>
        </pc:cxnChg>
        <pc:cxnChg chg="mod">
          <ac:chgData name="Mark Nieuweboer" userId="fa6530b8-1424-4c91-900f-499e131d34b4" providerId="ADAL" clId="{23EBD4FA-A061-1049-8DFB-F0848FE1F56F}" dt="2021-11-09T11:40:30.999" v="1443"/>
          <ac:cxnSpMkLst>
            <pc:docMk/>
            <pc:sldMk cId="69839955" sldId="536"/>
            <ac:cxnSpMk id="16" creationId="{7686C1A2-F829-5740-95FF-5C6FD0CBA857}"/>
          </ac:cxnSpMkLst>
        </pc:cxnChg>
        <pc:cxnChg chg="mod">
          <ac:chgData name="Mark Nieuweboer" userId="fa6530b8-1424-4c91-900f-499e131d34b4" providerId="ADAL" clId="{23EBD4FA-A061-1049-8DFB-F0848FE1F56F}" dt="2021-11-09T11:40:30.999" v="1443"/>
          <ac:cxnSpMkLst>
            <pc:docMk/>
            <pc:sldMk cId="69839955" sldId="536"/>
            <ac:cxnSpMk id="19" creationId="{EC298725-6697-4E41-B2C1-32581F1466B9}"/>
          </ac:cxnSpMkLst>
        </pc:cxnChg>
        <pc:cxnChg chg="mod">
          <ac:chgData name="Mark Nieuweboer" userId="fa6530b8-1424-4c91-900f-499e131d34b4" providerId="ADAL" clId="{23EBD4FA-A061-1049-8DFB-F0848FE1F56F}" dt="2021-11-09T11:40:30.999" v="1443"/>
          <ac:cxnSpMkLst>
            <pc:docMk/>
            <pc:sldMk cId="69839955" sldId="536"/>
            <ac:cxnSpMk id="25" creationId="{C03EC1E4-4099-D147-97D6-1AFBFCCC5B80}"/>
          </ac:cxnSpMkLst>
        </pc:cxnChg>
      </pc:sldChg>
      <pc:sldChg chg="addSp delSp modSp add mod ord modMedia modClrScheme delAnim chgLayout modNotes">
        <pc:chgData name="Mark Nieuweboer" userId="fa6530b8-1424-4c91-900f-499e131d34b4" providerId="ADAL" clId="{23EBD4FA-A061-1049-8DFB-F0848FE1F56F}" dt="2021-11-09T13:02:43.746" v="2491" actId="20578"/>
        <pc:sldMkLst>
          <pc:docMk/>
          <pc:sldMk cId="2412891152" sldId="537"/>
        </pc:sldMkLst>
        <pc:spChg chg="mod ord">
          <ac:chgData name="Mark Nieuweboer" userId="fa6530b8-1424-4c91-900f-499e131d34b4" providerId="ADAL" clId="{23EBD4FA-A061-1049-8DFB-F0848FE1F56F}" dt="2021-11-09T13:02:36.764" v="2490" actId="20577"/>
          <ac:spMkLst>
            <pc:docMk/>
            <pc:sldMk cId="2412891152" sldId="537"/>
            <ac:spMk id="2" creationId="{54D33DAD-8467-0C4F-96A3-17846D458545}"/>
          </ac:spMkLst>
        </pc:spChg>
        <pc:spChg chg="mod ord">
          <ac:chgData name="Mark Nieuweboer" userId="fa6530b8-1424-4c91-900f-499e131d34b4" providerId="ADAL" clId="{23EBD4FA-A061-1049-8DFB-F0848FE1F56F}" dt="2021-11-08T09:18:49.202" v="286" actId="700"/>
          <ac:spMkLst>
            <pc:docMk/>
            <pc:sldMk cId="2412891152" sldId="537"/>
            <ac:spMk id="3" creationId="{248FE900-8F90-994F-893A-EDFC24CC0E1E}"/>
          </ac:spMkLst>
        </pc:spChg>
        <pc:spChg chg="add del mod">
          <ac:chgData name="Mark Nieuweboer" userId="fa6530b8-1424-4c91-900f-499e131d34b4" providerId="ADAL" clId="{23EBD4FA-A061-1049-8DFB-F0848FE1F56F}" dt="2021-11-08T09:16:50.261" v="254" actId="6264"/>
          <ac:spMkLst>
            <pc:docMk/>
            <pc:sldMk cId="2412891152" sldId="537"/>
            <ac:spMk id="4" creationId="{36EA3DFD-E377-1F44-BC73-9AE644290244}"/>
          </ac:spMkLst>
        </pc:spChg>
        <pc:spChg chg="add del mod">
          <ac:chgData name="Mark Nieuweboer" userId="fa6530b8-1424-4c91-900f-499e131d34b4" providerId="ADAL" clId="{23EBD4FA-A061-1049-8DFB-F0848FE1F56F}" dt="2021-11-08T09:00:25.684" v="87" actId="6264"/>
          <ac:spMkLst>
            <pc:docMk/>
            <pc:sldMk cId="2412891152" sldId="537"/>
            <ac:spMk id="4" creationId="{D921DA6A-0257-4C4E-832C-0A2D37F0F339}"/>
          </ac:spMkLst>
        </pc:spChg>
        <pc:spChg chg="add del mod">
          <ac:chgData name="Mark Nieuweboer" userId="fa6530b8-1424-4c91-900f-499e131d34b4" providerId="ADAL" clId="{23EBD4FA-A061-1049-8DFB-F0848FE1F56F}" dt="2021-11-08T09:00:25.684" v="87" actId="6264"/>
          <ac:spMkLst>
            <pc:docMk/>
            <pc:sldMk cId="2412891152" sldId="537"/>
            <ac:spMk id="5" creationId="{1F7F3C8E-BEEF-A84C-AFB1-414B3DEFB5EF}"/>
          </ac:spMkLst>
        </pc:spChg>
        <pc:spChg chg="add del mod">
          <ac:chgData name="Mark Nieuweboer" userId="fa6530b8-1424-4c91-900f-499e131d34b4" providerId="ADAL" clId="{23EBD4FA-A061-1049-8DFB-F0848FE1F56F}" dt="2021-11-08T09:16:50.261" v="254" actId="6264"/>
          <ac:spMkLst>
            <pc:docMk/>
            <pc:sldMk cId="2412891152" sldId="537"/>
            <ac:spMk id="5" creationId="{353EB0AE-2F95-414D-B4B9-50BB6744D5DC}"/>
          </ac:spMkLst>
        </pc:spChg>
        <pc:spChg chg="add del mod">
          <ac:chgData name="Mark Nieuweboer" userId="fa6530b8-1424-4c91-900f-499e131d34b4" providerId="ADAL" clId="{23EBD4FA-A061-1049-8DFB-F0848FE1F56F}" dt="2021-11-08T09:16:50.261" v="254" actId="6264"/>
          <ac:spMkLst>
            <pc:docMk/>
            <pc:sldMk cId="2412891152" sldId="537"/>
            <ac:spMk id="7" creationId="{328F8B83-332E-1240-A22A-11334E7C5E1D}"/>
          </ac:spMkLst>
        </pc:spChg>
        <pc:spChg chg="add mod ord">
          <ac:chgData name="Mark Nieuweboer" userId="fa6530b8-1424-4c91-900f-499e131d34b4" providerId="ADAL" clId="{23EBD4FA-A061-1049-8DFB-F0848FE1F56F}" dt="2021-11-08T09:18:49.202" v="286" actId="700"/>
          <ac:spMkLst>
            <pc:docMk/>
            <pc:sldMk cId="2412891152" sldId="537"/>
            <ac:spMk id="9" creationId="{D102361D-6037-4BFC-97E6-286158A67070}"/>
          </ac:spMkLst>
        </pc:spChg>
        <pc:picChg chg="add del mod">
          <ac:chgData name="Mark Nieuweboer" userId="fa6530b8-1424-4c91-900f-499e131d34b4" providerId="ADAL" clId="{23EBD4FA-A061-1049-8DFB-F0848FE1F56F}" dt="2021-11-08T09:16:34.063" v="243" actId="478"/>
          <ac:picMkLst>
            <pc:docMk/>
            <pc:sldMk cId="2412891152" sldId="537"/>
            <ac:picMk id="6" creationId="{96A338C6-7CE1-4B0C-A29C-CA231C26CEE0}"/>
          </ac:picMkLst>
        </pc:picChg>
      </pc:sldChg>
      <pc:sldChg chg="addSp delSp modSp add mod modMedia modClrScheme delAnim chgLayout modNotes">
        <pc:chgData name="Mark Nieuweboer" userId="fa6530b8-1424-4c91-900f-499e131d34b4" providerId="ADAL" clId="{23EBD4FA-A061-1049-8DFB-F0848FE1F56F}" dt="2021-11-09T11:40:49.393" v="1446"/>
        <pc:sldMkLst>
          <pc:docMk/>
          <pc:sldMk cId="1930754376" sldId="538"/>
        </pc:sldMkLst>
        <pc:spChg chg="mod ord">
          <ac:chgData name="Mark Nieuweboer" userId="fa6530b8-1424-4c91-900f-499e131d34b4" providerId="ADAL" clId="{23EBD4FA-A061-1049-8DFB-F0848FE1F56F}" dt="2021-11-08T09:18:49.202" v="286" actId="700"/>
          <ac:spMkLst>
            <pc:docMk/>
            <pc:sldMk cId="1930754376" sldId="538"/>
            <ac:spMk id="2" creationId="{A04F79F6-1203-2740-A488-D3FA813FEBE0}"/>
          </ac:spMkLst>
        </pc:spChg>
        <pc:spChg chg="mod ord">
          <ac:chgData name="Mark Nieuweboer" userId="fa6530b8-1424-4c91-900f-499e131d34b4" providerId="ADAL" clId="{23EBD4FA-A061-1049-8DFB-F0848FE1F56F}" dt="2021-11-08T09:18:49.202" v="286" actId="700"/>
          <ac:spMkLst>
            <pc:docMk/>
            <pc:sldMk cId="1930754376" sldId="538"/>
            <ac:spMk id="3" creationId="{6BFC8112-09F1-234A-9665-A3780F93FCE5}"/>
          </ac:spMkLst>
        </pc:spChg>
        <pc:spChg chg="add del mod">
          <ac:chgData name="Mark Nieuweboer" userId="fa6530b8-1424-4c91-900f-499e131d34b4" providerId="ADAL" clId="{23EBD4FA-A061-1049-8DFB-F0848FE1F56F}" dt="2021-11-08T09:13:59.373" v="219" actId="6264"/>
          <ac:spMkLst>
            <pc:docMk/>
            <pc:sldMk cId="1930754376" sldId="538"/>
            <ac:spMk id="4" creationId="{1E14031B-FEC0-314C-BAB1-7F13127E8EE4}"/>
          </ac:spMkLst>
        </pc:spChg>
        <pc:spChg chg="add del mod">
          <ac:chgData name="Mark Nieuweboer" userId="fa6530b8-1424-4c91-900f-499e131d34b4" providerId="ADAL" clId="{23EBD4FA-A061-1049-8DFB-F0848FE1F56F}" dt="2021-11-08T09:01:55.070" v="105" actId="6264"/>
          <ac:spMkLst>
            <pc:docMk/>
            <pc:sldMk cId="1930754376" sldId="538"/>
            <ac:spMk id="4" creationId="{D036BE41-C866-DC41-A431-EE6C2145568D}"/>
          </ac:spMkLst>
        </pc:spChg>
        <pc:spChg chg="add del mod">
          <ac:chgData name="Mark Nieuweboer" userId="fa6530b8-1424-4c91-900f-499e131d34b4" providerId="ADAL" clId="{23EBD4FA-A061-1049-8DFB-F0848FE1F56F}" dt="2021-11-08T09:01:55.070" v="105" actId="6264"/>
          <ac:spMkLst>
            <pc:docMk/>
            <pc:sldMk cId="1930754376" sldId="538"/>
            <ac:spMk id="5" creationId="{40E2FD0C-5B48-5B43-9D3C-2E4ED7ABF94C}"/>
          </ac:spMkLst>
        </pc:spChg>
        <pc:spChg chg="add del mod">
          <ac:chgData name="Mark Nieuweboer" userId="fa6530b8-1424-4c91-900f-499e131d34b4" providerId="ADAL" clId="{23EBD4FA-A061-1049-8DFB-F0848FE1F56F}" dt="2021-11-08T09:13:59.373" v="219" actId="6264"/>
          <ac:spMkLst>
            <pc:docMk/>
            <pc:sldMk cId="1930754376" sldId="538"/>
            <ac:spMk id="5" creationId="{C534FC7B-718A-EB41-A5AE-FFB07225DB1B}"/>
          </ac:spMkLst>
        </pc:spChg>
        <pc:spChg chg="add del mod">
          <ac:chgData name="Mark Nieuweboer" userId="fa6530b8-1424-4c91-900f-499e131d34b4" providerId="ADAL" clId="{23EBD4FA-A061-1049-8DFB-F0848FE1F56F}" dt="2021-11-08T09:13:59.373" v="219" actId="6264"/>
          <ac:spMkLst>
            <pc:docMk/>
            <pc:sldMk cId="1930754376" sldId="538"/>
            <ac:spMk id="7" creationId="{369D9828-916D-7747-A8FC-B1E102F3B4C5}"/>
          </ac:spMkLst>
        </pc:spChg>
        <pc:spChg chg="add del mod ord">
          <ac:chgData name="Mark Nieuweboer" userId="fa6530b8-1424-4c91-900f-499e131d34b4" providerId="ADAL" clId="{23EBD4FA-A061-1049-8DFB-F0848FE1F56F}" dt="2021-11-08T09:14:00.824" v="221" actId="6264"/>
          <ac:spMkLst>
            <pc:docMk/>
            <pc:sldMk cId="1930754376" sldId="538"/>
            <ac:spMk id="8" creationId="{7F17DD2E-0B66-BB4D-B1D7-BCD253901FE7}"/>
          </ac:spMkLst>
        </pc:spChg>
        <pc:spChg chg="add mod ord">
          <ac:chgData name="Mark Nieuweboer" userId="fa6530b8-1424-4c91-900f-499e131d34b4" providerId="ADAL" clId="{23EBD4FA-A061-1049-8DFB-F0848FE1F56F}" dt="2021-11-08T09:18:49.202" v="286" actId="700"/>
          <ac:spMkLst>
            <pc:docMk/>
            <pc:sldMk cId="1930754376" sldId="538"/>
            <ac:spMk id="9" creationId="{DD9B2919-5EF0-4B1A-8A7E-36B2854E0B71}"/>
          </ac:spMkLst>
        </pc:spChg>
        <pc:spChg chg="add del mod">
          <ac:chgData name="Mark Nieuweboer" userId="fa6530b8-1424-4c91-900f-499e131d34b4" providerId="ADAL" clId="{23EBD4FA-A061-1049-8DFB-F0848FE1F56F}" dt="2021-11-08T09:14:00.824" v="221" actId="6264"/>
          <ac:spMkLst>
            <pc:docMk/>
            <pc:sldMk cId="1930754376" sldId="538"/>
            <ac:spMk id="10" creationId="{5ED105DF-DB01-EE45-A4B9-245D5DD2B7BE}"/>
          </ac:spMkLst>
        </pc:spChg>
        <pc:spChg chg="add del mod">
          <ac:chgData name="Mark Nieuweboer" userId="fa6530b8-1424-4c91-900f-499e131d34b4" providerId="ADAL" clId="{23EBD4FA-A061-1049-8DFB-F0848FE1F56F}" dt="2021-11-08T09:14:00.824" v="221" actId="6264"/>
          <ac:spMkLst>
            <pc:docMk/>
            <pc:sldMk cId="1930754376" sldId="538"/>
            <ac:spMk id="11" creationId="{3EBE6620-BCD2-B949-A9E0-7EFB11F64317}"/>
          </ac:spMkLst>
        </pc:spChg>
        <pc:spChg chg="add del mod">
          <ac:chgData name="Mark Nieuweboer" userId="fa6530b8-1424-4c91-900f-499e131d34b4" providerId="ADAL" clId="{23EBD4FA-A061-1049-8DFB-F0848FE1F56F}" dt="2021-11-08T09:14:00.824" v="221" actId="6264"/>
          <ac:spMkLst>
            <pc:docMk/>
            <pc:sldMk cId="1930754376" sldId="538"/>
            <ac:spMk id="12" creationId="{42D903F5-8ACF-F346-A339-ED40A1C1C1B9}"/>
          </ac:spMkLst>
        </pc:spChg>
        <pc:spChg chg="add del mod ord">
          <ac:chgData name="Mark Nieuweboer" userId="fa6530b8-1424-4c91-900f-499e131d34b4" providerId="ADAL" clId="{23EBD4FA-A061-1049-8DFB-F0848FE1F56F}" dt="2021-11-08T09:14:11.512" v="223" actId="700"/>
          <ac:spMkLst>
            <pc:docMk/>
            <pc:sldMk cId="1930754376" sldId="538"/>
            <ac:spMk id="13" creationId="{8B81FDC2-7283-2242-8757-C3D4884DD46F}"/>
          </ac:spMkLst>
        </pc:spChg>
        <pc:spChg chg="add del mod">
          <ac:chgData name="Mark Nieuweboer" userId="fa6530b8-1424-4c91-900f-499e131d34b4" providerId="ADAL" clId="{23EBD4FA-A061-1049-8DFB-F0848FE1F56F}" dt="2021-11-08T09:14:12.868" v="224" actId="6264"/>
          <ac:spMkLst>
            <pc:docMk/>
            <pc:sldMk cId="1930754376" sldId="538"/>
            <ac:spMk id="14" creationId="{D78D26E8-CE43-8343-BADF-F7256EF81DA9}"/>
          </ac:spMkLst>
        </pc:spChg>
        <pc:spChg chg="add del mod">
          <ac:chgData name="Mark Nieuweboer" userId="fa6530b8-1424-4c91-900f-499e131d34b4" providerId="ADAL" clId="{23EBD4FA-A061-1049-8DFB-F0848FE1F56F}" dt="2021-11-08T09:14:12.868" v="224" actId="6264"/>
          <ac:spMkLst>
            <pc:docMk/>
            <pc:sldMk cId="1930754376" sldId="538"/>
            <ac:spMk id="15" creationId="{58084D1E-0358-1C49-9AAE-CFC1467430B7}"/>
          </ac:spMkLst>
        </pc:spChg>
        <pc:spChg chg="add del mod">
          <ac:chgData name="Mark Nieuweboer" userId="fa6530b8-1424-4c91-900f-499e131d34b4" providerId="ADAL" clId="{23EBD4FA-A061-1049-8DFB-F0848FE1F56F}" dt="2021-11-08T09:14:12.868" v="224" actId="6264"/>
          <ac:spMkLst>
            <pc:docMk/>
            <pc:sldMk cId="1930754376" sldId="538"/>
            <ac:spMk id="16" creationId="{E7484AEA-B0AC-054F-AF3F-82C452A165E4}"/>
          </ac:spMkLst>
        </pc:spChg>
        <pc:spChg chg="add del mod">
          <ac:chgData name="Mark Nieuweboer" userId="fa6530b8-1424-4c91-900f-499e131d34b4" providerId="ADAL" clId="{23EBD4FA-A061-1049-8DFB-F0848FE1F56F}" dt="2021-11-08T09:17:07.812" v="256" actId="6264"/>
          <ac:spMkLst>
            <pc:docMk/>
            <pc:sldMk cId="1930754376" sldId="538"/>
            <ac:spMk id="17" creationId="{EC966541-CB01-4C4A-A0E2-DDFE5E15CAEC}"/>
          </ac:spMkLst>
        </pc:spChg>
        <pc:spChg chg="add del mod">
          <ac:chgData name="Mark Nieuweboer" userId="fa6530b8-1424-4c91-900f-499e131d34b4" providerId="ADAL" clId="{23EBD4FA-A061-1049-8DFB-F0848FE1F56F}" dt="2021-11-08T09:17:07.812" v="256" actId="6264"/>
          <ac:spMkLst>
            <pc:docMk/>
            <pc:sldMk cId="1930754376" sldId="538"/>
            <ac:spMk id="18" creationId="{F74829A0-68A4-7B4E-A131-3F590DE0D3C3}"/>
          </ac:spMkLst>
        </pc:spChg>
        <pc:spChg chg="add del mod">
          <ac:chgData name="Mark Nieuweboer" userId="fa6530b8-1424-4c91-900f-499e131d34b4" providerId="ADAL" clId="{23EBD4FA-A061-1049-8DFB-F0848FE1F56F}" dt="2021-11-08T09:17:07.812" v="256" actId="6264"/>
          <ac:spMkLst>
            <pc:docMk/>
            <pc:sldMk cId="1930754376" sldId="538"/>
            <ac:spMk id="19" creationId="{D68E4E21-27A3-EF41-AE03-99665F495F5F}"/>
          </ac:spMkLst>
        </pc:spChg>
        <pc:spChg chg="add del mod">
          <ac:chgData name="Mark Nieuweboer" userId="fa6530b8-1424-4c91-900f-499e131d34b4" providerId="ADAL" clId="{23EBD4FA-A061-1049-8DFB-F0848FE1F56F}" dt="2021-11-08T09:17:13.957" v="258" actId="6264"/>
          <ac:spMkLst>
            <pc:docMk/>
            <pc:sldMk cId="1930754376" sldId="538"/>
            <ac:spMk id="20" creationId="{8845B0BD-0556-5F4F-9926-96076B7AACDA}"/>
          </ac:spMkLst>
        </pc:spChg>
        <pc:spChg chg="add del mod">
          <ac:chgData name="Mark Nieuweboer" userId="fa6530b8-1424-4c91-900f-499e131d34b4" providerId="ADAL" clId="{23EBD4FA-A061-1049-8DFB-F0848FE1F56F}" dt="2021-11-08T09:17:13.957" v="258" actId="6264"/>
          <ac:spMkLst>
            <pc:docMk/>
            <pc:sldMk cId="1930754376" sldId="538"/>
            <ac:spMk id="21" creationId="{7520FEA9-6C0C-AC44-8126-6C0D77FADDDA}"/>
          </ac:spMkLst>
        </pc:spChg>
        <pc:spChg chg="add del mod">
          <ac:chgData name="Mark Nieuweboer" userId="fa6530b8-1424-4c91-900f-499e131d34b4" providerId="ADAL" clId="{23EBD4FA-A061-1049-8DFB-F0848FE1F56F}" dt="2021-11-08T09:17:13.957" v="258" actId="6264"/>
          <ac:spMkLst>
            <pc:docMk/>
            <pc:sldMk cId="1930754376" sldId="538"/>
            <ac:spMk id="22" creationId="{5D240C23-6053-2943-93DC-CDD9F759F074}"/>
          </ac:spMkLst>
        </pc:spChg>
        <pc:picChg chg="add del mod">
          <ac:chgData name="Mark Nieuweboer" userId="fa6530b8-1424-4c91-900f-499e131d34b4" providerId="ADAL" clId="{23EBD4FA-A061-1049-8DFB-F0848FE1F56F}" dt="2021-11-08T09:14:04.189" v="222" actId="478"/>
          <ac:picMkLst>
            <pc:docMk/>
            <pc:sldMk cId="1930754376" sldId="538"/>
            <ac:picMk id="6" creationId="{ABAE551C-F374-453E-B142-7BBC88BCF66F}"/>
          </ac:picMkLst>
        </pc:picChg>
      </pc:sldChg>
      <pc:sldChg chg="addSp delSp modSp add mod modClrScheme chgLayout">
        <pc:chgData name="Mark Nieuweboer" userId="fa6530b8-1424-4c91-900f-499e131d34b4" providerId="ADAL" clId="{23EBD4FA-A061-1049-8DFB-F0848FE1F56F}" dt="2021-11-09T11:40:30.999" v="1443"/>
        <pc:sldMkLst>
          <pc:docMk/>
          <pc:sldMk cId="546215925" sldId="539"/>
        </pc:sldMkLst>
        <pc:spChg chg="add del mod ord">
          <ac:chgData name="Mark Nieuweboer" userId="fa6530b8-1424-4c91-900f-499e131d34b4" providerId="ADAL" clId="{23EBD4FA-A061-1049-8DFB-F0848FE1F56F}" dt="2021-11-08T08:58:33.083" v="68" actId="6264"/>
          <ac:spMkLst>
            <pc:docMk/>
            <pc:sldMk cId="546215925" sldId="539"/>
            <ac:spMk id="2" creationId="{C34D9CF8-DBBC-904C-A8B6-EECA3014214D}"/>
          </ac:spMkLst>
        </pc:spChg>
        <pc:spChg chg="add del mod">
          <ac:chgData name="Mark Nieuweboer" userId="fa6530b8-1424-4c91-900f-499e131d34b4" providerId="ADAL" clId="{23EBD4FA-A061-1049-8DFB-F0848FE1F56F}" dt="2021-11-08T08:58:33.083" v="68" actId="6264"/>
          <ac:spMkLst>
            <pc:docMk/>
            <pc:sldMk cId="546215925" sldId="539"/>
            <ac:spMk id="3" creationId="{3219ABF8-C8F6-5E44-AE53-512B8383D178}"/>
          </ac:spMkLst>
        </pc:spChg>
        <pc:spChg chg="add del mod">
          <ac:chgData name="Mark Nieuweboer" userId="fa6530b8-1424-4c91-900f-499e131d34b4" providerId="ADAL" clId="{23EBD4FA-A061-1049-8DFB-F0848FE1F56F}" dt="2021-11-08T08:58:33.083" v="68" actId="6264"/>
          <ac:spMkLst>
            <pc:docMk/>
            <pc:sldMk cId="546215925" sldId="539"/>
            <ac:spMk id="4" creationId="{805CB772-00B5-3A44-A168-938A066775D8}"/>
          </ac:spMkLst>
        </pc:spChg>
        <pc:spChg chg="mod ord">
          <ac:chgData name="Mark Nieuweboer" userId="fa6530b8-1424-4c91-900f-499e131d34b4" providerId="ADAL" clId="{23EBD4FA-A061-1049-8DFB-F0848FE1F56F}" dt="2021-11-09T11:40:30.999" v="1443"/>
          <ac:spMkLst>
            <pc:docMk/>
            <pc:sldMk cId="546215925" sldId="539"/>
            <ac:spMk id="5" creationId="{63070352-878C-9744-A16A-40D1CC0E971F}"/>
          </ac:spMkLst>
        </pc:spChg>
        <pc:spChg chg="mod ord">
          <ac:chgData name="Mark Nieuweboer" userId="fa6530b8-1424-4c91-900f-499e131d34b4" providerId="ADAL" clId="{23EBD4FA-A061-1049-8DFB-F0848FE1F56F}" dt="2021-11-09T11:40:30.999" v="1443"/>
          <ac:spMkLst>
            <pc:docMk/>
            <pc:sldMk cId="546215925" sldId="539"/>
            <ac:spMk id="6" creationId="{0697138E-A2C8-924D-9973-35D3C84C2F8E}"/>
          </ac:spMkLst>
        </pc:spChg>
        <pc:spChg chg="add del mod ord">
          <ac:chgData name="Mark Nieuweboer" userId="fa6530b8-1424-4c91-900f-499e131d34b4" providerId="ADAL" clId="{23EBD4FA-A061-1049-8DFB-F0848FE1F56F}" dt="2021-11-08T08:58:40.105" v="70" actId="478"/>
          <ac:spMkLst>
            <pc:docMk/>
            <pc:sldMk cId="546215925" sldId="539"/>
            <ac:spMk id="7" creationId="{60452996-1D5E-1C4A-AA47-E51A3C8B6FD1}"/>
          </ac:spMkLst>
        </pc:spChg>
      </pc:sldChg>
      <pc:sldChg chg="modSp add mod modClrScheme chgLayout">
        <pc:chgData name="Mark Nieuweboer" userId="fa6530b8-1424-4c91-900f-499e131d34b4" providerId="ADAL" clId="{23EBD4FA-A061-1049-8DFB-F0848FE1F56F}" dt="2021-11-09T11:40:30.999" v="1443"/>
        <pc:sldMkLst>
          <pc:docMk/>
          <pc:sldMk cId="3686634427" sldId="540"/>
        </pc:sldMkLst>
        <pc:spChg chg="mod ord">
          <ac:chgData name="Mark Nieuweboer" userId="fa6530b8-1424-4c91-900f-499e131d34b4" providerId="ADAL" clId="{23EBD4FA-A061-1049-8DFB-F0848FE1F56F}" dt="2021-11-08T08:58:45.457" v="71" actId="700"/>
          <ac:spMkLst>
            <pc:docMk/>
            <pc:sldMk cId="3686634427" sldId="540"/>
            <ac:spMk id="2" creationId="{4B3DED22-0198-3442-8D92-EDC8796B0907}"/>
          </ac:spMkLst>
        </pc:spChg>
        <pc:graphicFrameChg chg="mod ord">
          <ac:chgData name="Mark Nieuweboer" userId="fa6530b8-1424-4c91-900f-499e131d34b4" providerId="ADAL" clId="{23EBD4FA-A061-1049-8DFB-F0848FE1F56F}" dt="2021-11-09T11:40:30.999" v="1443"/>
          <ac:graphicFrameMkLst>
            <pc:docMk/>
            <pc:sldMk cId="3686634427" sldId="540"/>
            <ac:graphicFrameMk id="4" creationId="{8DC2D1C5-799D-5F46-906B-EA0919D14DC0}"/>
          </ac:graphicFrameMkLst>
        </pc:graphicFrameChg>
      </pc:sldChg>
      <pc:sldChg chg="addSp delSp modSp add mod modMedia modClrScheme delAnim chgLayout modNotes">
        <pc:chgData name="Mark Nieuweboer" userId="fa6530b8-1424-4c91-900f-499e131d34b4" providerId="ADAL" clId="{23EBD4FA-A061-1049-8DFB-F0848FE1F56F}" dt="2021-11-09T11:40:49.645" v="1447" actId="27636"/>
        <pc:sldMkLst>
          <pc:docMk/>
          <pc:sldMk cId="1559035821" sldId="541"/>
        </pc:sldMkLst>
        <pc:spChg chg="mod ord">
          <ac:chgData name="Mark Nieuweboer" userId="fa6530b8-1424-4c91-900f-499e131d34b4" providerId="ADAL" clId="{23EBD4FA-A061-1049-8DFB-F0848FE1F56F}" dt="2021-11-08T09:19:02.374" v="287" actId="403"/>
          <ac:spMkLst>
            <pc:docMk/>
            <pc:sldMk cId="1559035821" sldId="541"/>
            <ac:spMk id="2" creationId="{495B8B65-EAC6-0E4E-8BE6-E0D15954D0F7}"/>
          </ac:spMkLst>
        </pc:spChg>
        <pc:spChg chg="mod ord">
          <ac:chgData name="Mark Nieuweboer" userId="fa6530b8-1424-4c91-900f-499e131d34b4" providerId="ADAL" clId="{23EBD4FA-A061-1049-8DFB-F0848FE1F56F}" dt="2021-11-08T09:18:49.202" v="286" actId="700"/>
          <ac:spMkLst>
            <pc:docMk/>
            <pc:sldMk cId="1559035821" sldId="541"/>
            <ac:spMk id="3" creationId="{000C1D13-9159-EF41-8616-763AAF3AFFEB}"/>
          </ac:spMkLst>
        </pc:spChg>
        <pc:spChg chg="add del mod">
          <ac:chgData name="Mark Nieuweboer" userId="fa6530b8-1424-4c91-900f-499e131d34b4" providerId="ADAL" clId="{23EBD4FA-A061-1049-8DFB-F0848FE1F56F}" dt="2021-11-08T09:18:25.527" v="279" actId="6264"/>
          <ac:spMkLst>
            <pc:docMk/>
            <pc:sldMk cId="1559035821" sldId="541"/>
            <ac:spMk id="4" creationId="{4203B437-0C01-A741-8989-7C4F414CB7F5}"/>
          </ac:spMkLst>
        </pc:spChg>
        <pc:spChg chg="add del mod">
          <ac:chgData name="Mark Nieuweboer" userId="fa6530b8-1424-4c91-900f-499e131d34b4" providerId="ADAL" clId="{23EBD4FA-A061-1049-8DFB-F0848FE1F56F}" dt="2021-11-08T09:04:47.406" v="131" actId="6264"/>
          <ac:spMkLst>
            <pc:docMk/>
            <pc:sldMk cId="1559035821" sldId="541"/>
            <ac:spMk id="4" creationId="{5A2F0020-CC4A-C248-80E4-5338B687DF29}"/>
          </ac:spMkLst>
        </pc:spChg>
        <pc:spChg chg="add del mod">
          <ac:chgData name="Mark Nieuweboer" userId="fa6530b8-1424-4c91-900f-499e131d34b4" providerId="ADAL" clId="{23EBD4FA-A061-1049-8DFB-F0848FE1F56F}" dt="2021-11-08T09:18:25.527" v="279" actId="6264"/>
          <ac:spMkLst>
            <pc:docMk/>
            <pc:sldMk cId="1559035821" sldId="541"/>
            <ac:spMk id="5" creationId="{982E2B33-4443-D642-8C6A-460E24EA45FD}"/>
          </ac:spMkLst>
        </pc:spChg>
        <pc:spChg chg="add del mod">
          <ac:chgData name="Mark Nieuweboer" userId="fa6530b8-1424-4c91-900f-499e131d34b4" providerId="ADAL" clId="{23EBD4FA-A061-1049-8DFB-F0848FE1F56F}" dt="2021-11-08T09:04:47.406" v="131" actId="6264"/>
          <ac:spMkLst>
            <pc:docMk/>
            <pc:sldMk cId="1559035821" sldId="541"/>
            <ac:spMk id="5" creationId="{C0A24326-BC2F-DE4F-B20E-772D3EF6758B}"/>
          </ac:spMkLst>
        </pc:spChg>
        <pc:spChg chg="add del mod">
          <ac:chgData name="Mark Nieuweboer" userId="fa6530b8-1424-4c91-900f-499e131d34b4" providerId="ADAL" clId="{23EBD4FA-A061-1049-8DFB-F0848FE1F56F}" dt="2021-11-08T09:18:25.527" v="279" actId="6264"/>
          <ac:spMkLst>
            <pc:docMk/>
            <pc:sldMk cId="1559035821" sldId="541"/>
            <ac:spMk id="6" creationId="{8FE2A0AC-495B-2D4E-B1B5-A8AA1B8BF4B7}"/>
          </ac:spMkLst>
        </pc:spChg>
        <pc:spChg chg="add del mod">
          <ac:chgData name="Mark Nieuweboer" userId="fa6530b8-1424-4c91-900f-499e131d34b4" providerId="ADAL" clId="{23EBD4FA-A061-1049-8DFB-F0848FE1F56F}" dt="2021-11-08T09:05:09.747" v="135" actId="26606"/>
          <ac:spMkLst>
            <pc:docMk/>
            <pc:sldMk cId="1559035821" sldId="541"/>
            <ac:spMk id="9" creationId="{F59A5BC7-F128-4807-8B72-48EC09F5581B}"/>
          </ac:spMkLst>
        </pc:spChg>
        <pc:spChg chg="add mod ord">
          <ac:chgData name="Mark Nieuweboer" userId="fa6530b8-1424-4c91-900f-499e131d34b4" providerId="ADAL" clId="{23EBD4FA-A061-1049-8DFB-F0848FE1F56F}" dt="2021-11-08T09:18:49.202" v="286" actId="700"/>
          <ac:spMkLst>
            <pc:docMk/>
            <pc:sldMk cId="1559035821" sldId="541"/>
            <ac:spMk id="12" creationId="{EBEF9AE9-1F96-4EB1-8206-253771B78693}"/>
          </ac:spMkLst>
        </pc:spChg>
        <pc:picChg chg="add del mod">
          <ac:chgData name="Mark Nieuweboer" userId="fa6530b8-1424-4c91-900f-499e131d34b4" providerId="ADAL" clId="{23EBD4FA-A061-1049-8DFB-F0848FE1F56F}" dt="2021-11-08T09:05:09.747" v="135" actId="26606"/>
          <ac:picMkLst>
            <pc:docMk/>
            <pc:sldMk cId="1559035821" sldId="541"/>
            <ac:picMk id="6" creationId="{9AFBCB45-75C5-4659-830D-E208C872B3B8}"/>
          </ac:picMkLst>
        </pc:picChg>
        <pc:picChg chg="add del">
          <ac:chgData name="Mark Nieuweboer" userId="fa6530b8-1424-4c91-900f-499e131d34b4" providerId="ADAL" clId="{23EBD4FA-A061-1049-8DFB-F0848FE1F56F}" dt="2021-11-08T09:18:20.892" v="277" actId="478"/>
          <ac:picMkLst>
            <pc:docMk/>
            <pc:sldMk cId="1559035821" sldId="541"/>
            <ac:picMk id="11" creationId="{50DAD8E8-2E99-4A88-BDD8-BC386485F08A}"/>
          </ac:picMkLst>
        </pc:picChg>
      </pc:sldChg>
      <pc:sldChg chg="addSp delSp modSp add mod modClrScheme chgLayout">
        <pc:chgData name="Mark Nieuweboer" userId="fa6530b8-1424-4c91-900f-499e131d34b4" providerId="ADAL" clId="{23EBD4FA-A061-1049-8DFB-F0848FE1F56F}" dt="2021-11-09T11:40:30.999" v="1443"/>
        <pc:sldMkLst>
          <pc:docMk/>
          <pc:sldMk cId="4106119848" sldId="542"/>
        </pc:sldMkLst>
        <pc:spChg chg="add del mod ord">
          <ac:chgData name="Mark Nieuweboer" userId="fa6530b8-1424-4c91-900f-499e131d34b4" providerId="ADAL" clId="{23EBD4FA-A061-1049-8DFB-F0848FE1F56F}" dt="2021-11-08T09:05:17.397" v="138" actId="6264"/>
          <ac:spMkLst>
            <pc:docMk/>
            <pc:sldMk cId="4106119848" sldId="542"/>
            <ac:spMk id="2" creationId="{50A38793-9AB7-C643-B8C3-25A2D0DA33DF}"/>
          </ac:spMkLst>
        </pc:spChg>
        <pc:spChg chg="add del mod ord">
          <ac:chgData name="Mark Nieuweboer" userId="fa6530b8-1424-4c91-900f-499e131d34b4" providerId="ADAL" clId="{23EBD4FA-A061-1049-8DFB-F0848FE1F56F}" dt="2021-11-08T09:05:17.397" v="138" actId="6264"/>
          <ac:spMkLst>
            <pc:docMk/>
            <pc:sldMk cId="4106119848" sldId="542"/>
            <ac:spMk id="3" creationId="{69B7F785-8A26-C447-A086-F3D60D823635}"/>
          </ac:spMkLst>
        </pc:spChg>
        <pc:spChg chg="add del mod ord">
          <ac:chgData name="Mark Nieuweboer" userId="fa6530b8-1424-4c91-900f-499e131d34b4" providerId="ADAL" clId="{23EBD4FA-A061-1049-8DFB-F0848FE1F56F}" dt="2021-11-08T09:05:47.854" v="149" actId="700"/>
          <ac:spMkLst>
            <pc:docMk/>
            <pc:sldMk cId="4106119848" sldId="542"/>
            <ac:spMk id="4" creationId="{348D294E-4E2A-7D41-90ED-7EBC89B683ED}"/>
          </ac:spMkLst>
        </pc:spChg>
        <pc:spChg chg="add del mod ord">
          <ac:chgData name="Mark Nieuweboer" userId="fa6530b8-1424-4c91-900f-499e131d34b4" providerId="ADAL" clId="{23EBD4FA-A061-1049-8DFB-F0848FE1F56F}" dt="2021-11-08T09:05:47.854" v="149" actId="700"/>
          <ac:spMkLst>
            <pc:docMk/>
            <pc:sldMk cId="4106119848" sldId="542"/>
            <ac:spMk id="6" creationId="{6FD3D527-86A0-F04A-B82E-4938FA125F37}"/>
          </ac:spMkLst>
        </pc:spChg>
        <pc:spChg chg="add del mod ord">
          <ac:chgData name="Mark Nieuweboer" userId="fa6530b8-1424-4c91-900f-499e131d34b4" providerId="ADAL" clId="{23EBD4FA-A061-1049-8DFB-F0848FE1F56F}" dt="2021-11-08T09:05:43.108" v="146" actId="700"/>
          <ac:spMkLst>
            <pc:docMk/>
            <pc:sldMk cId="4106119848" sldId="542"/>
            <ac:spMk id="7" creationId="{B57119E3-A2FA-D84F-BE08-17937418B57C}"/>
          </ac:spMkLst>
        </pc:spChg>
        <pc:spChg chg="add del mod ord">
          <ac:chgData name="Mark Nieuweboer" userId="fa6530b8-1424-4c91-900f-499e131d34b4" providerId="ADAL" clId="{23EBD4FA-A061-1049-8DFB-F0848FE1F56F}" dt="2021-11-08T09:05:43.108" v="146" actId="700"/>
          <ac:spMkLst>
            <pc:docMk/>
            <pc:sldMk cId="4106119848" sldId="542"/>
            <ac:spMk id="8" creationId="{3847EA19-990B-0444-ABC2-CC384D632E4E}"/>
          </ac:spMkLst>
        </pc:spChg>
        <pc:picChg chg="add del mod ord">
          <ac:chgData name="Mark Nieuweboer" userId="fa6530b8-1424-4c91-900f-499e131d34b4" providerId="ADAL" clId="{23EBD4FA-A061-1049-8DFB-F0848FE1F56F}" dt="2021-11-09T11:40:30.999" v="1443"/>
          <ac:picMkLst>
            <pc:docMk/>
            <pc:sldMk cId="4106119848" sldId="542"/>
            <ac:picMk id="5" creationId="{2CD432BD-8BE9-8A43-B381-15C3485EC61C}"/>
          </ac:picMkLst>
        </pc:picChg>
        <pc:picChg chg="add del mod">
          <ac:chgData name="Mark Nieuweboer" userId="fa6530b8-1424-4c91-900f-499e131d34b4" providerId="ADAL" clId="{23EBD4FA-A061-1049-8DFB-F0848FE1F56F}" dt="2021-11-08T09:05:42.104" v="145"/>
          <ac:picMkLst>
            <pc:docMk/>
            <pc:sldMk cId="4106119848" sldId="542"/>
            <ac:picMk id="9" creationId="{1387546E-93A4-0D42-B901-15F47FC0A402}"/>
          </ac:picMkLst>
        </pc:picChg>
      </pc:sldChg>
      <pc:sldChg chg="addSp delSp modSp add mod modClrScheme chgLayout">
        <pc:chgData name="Mark Nieuweboer" userId="fa6530b8-1424-4c91-900f-499e131d34b4" providerId="ADAL" clId="{23EBD4FA-A061-1049-8DFB-F0848FE1F56F}" dt="2021-11-09T11:40:30.999" v="1443"/>
        <pc:sldMkLst>
          <pc:docMk/>
          <pc:sldMk cId="3869205826" sldId="543"/>
        </pc:sldMkLst>
        <pc:spChg chg="del mod ord">
          <ac:chgData name="Mark Nieuweboer" userId="fa6530b8-1424-4c91-900f-499e131d34b4" providerId="ADAL" clId="{23EBD4FA-A061-1049-8DFB-F0848FE1F56F}" dt="2021-11-08T09:06:33.842" v="158" actId="700"/>
          <ac:spMkLst>
            <pc:docMk/>
            <pc:sldMk cId="3869205826" sldId="543"/>
            <ac:spMk id="2" creationId="{ED9CA8CB-B019-4748-8DD8-8FDE33056314}"/>
          </ac:spMkLst>
        </pc:spChg>
        <pc:spChg chg="add del mod ord">
          <ac:chgData name="Mark Nieuweboer" userId="fa6530b8-1424-4c91-900f-499e131d34b4" providerId="ADAL" clId="{23EBD4FA-A061-1049-8DFB-F0848FE1F56F}" dt="2021-11-08T09:06:36.987" v="159" actId="700"/>
          <ac:spMkLst>
            <pc:docMk/>
            <pc:sldMk cId="3869205826" sldId="543"/>
            <ac:spMk id="3" creationId="{8A11CD9C-1A74-8F44-933E-E6326B44AA7D}"/>
          </ac:spMkLst>
        </pc:spChg>
        <pc:spChg chg="add del mod ord">
          <ac:chgData name="Mark Nieuweboer" userId="fa6530b8-1424-4c91-900f-499e131d34b4" providerId="ADAL" clId="{23EBD4FA-A061-1049-8DFB-F0848FE1F56F}" dt="2021-11-08T09:06:36.987" v="159" actId="700"/>
          <ac:spMkLst>
            <pc:docMk/>
            <pc:sldMk cId="3869205826" sldId="543"/>
            <ac:spMk id="5" creationId="{D702E1D7-2FE7-C342-A51C-BB474E9456C9}"/>
          </ac:spMkLst>
        </pc:spChg>
        <pc:picChg chg="mod modCrop">
          <ac:chgData name="Mark Nieuweboer" userId="fa6530b8-1424-4c91-900f-499e131d34b4" providerId="ADAL" clId="{23EBD4FA-A061-1049-8DFB-F0848FE1F56F}" dt="2021-11-09T11:40:30.999" v="1443"/>
          <ac:picMkLst>
            <pc:docMk/>
            <pc:sldMk cId="3869205826" sldId="543"/>
            <ac:picMk id="4" creationId="{FD93CEAB-5529-0E4B-93BD-15BB0E6DB966}"/>
          </ac:picMkLst>
        </pc:picChg>
      </pc:sldChg>
      <pc:sldChg chg="addSp delSp modSp add mod modClrScheme chgLayout">
        <pc:chgData name="Mark Nieuweboer" userId="fa6530b8-1424-4c91-900f-499e131d34b4" providerId="ADAL" clId="{23EBD4FA-A061-1049-8DFB-F0848FE1F56F}" dt="2021-11-09T11:40:30.999" v="1443"/>
        <pc:sldMkLst>
          <pc:docMk/>
          <pc:sldMk cId="660531917" sldId="544"/>
        </pc:sldMkLst>
        <pc:spChg chg="mod ord">
          <ac:chgData name="Mark Nieuweboer" userId="fa6530b8-1424-4c91-900f-499e131d34b4" providerId="ADAL" clId="{23EBD4FA-A061-1049-8DFB-F0848FE1F56F}" dt="2021-11-09T11:40:30.999" v="1443"/>
          <ac:spMkLst>
            <pc:docMk/>
            <pc:sldMk cId="660531917" sldId="544"/>
            <ac:spMk id="2" creationId="{876B2703-54EA-784A-B115-3671ADF46608}"/>
          </ac:spMkLst>
        </pc:spChg>
        <pc:spChg chg="add del mod ord">
          <ac:chgData name="Mark Nieuweboer" userId="fa6530b8-1424-4c91-900f-499e131d34b4" providerId="ADAL" clId="{23EBD4FA-A061-1049-8DFB-F0848FE1F56F}" dt="2021-11-08T09:20:44.233" v="323" actId="6264"/>
          <ac:spMkLst>
            <pc:docMk/>
            <pc:sldMk cId="660531917" sldId="544"/>
            <ac:spMk id="3" creationId="{71B4B555-B324-8A45-8160-B751BDFE46CF}"/>
          </ac:spMkLst>
        </pc:spChg>
        <pc:spChg chg="add del mod ord">
          <ac:chgData name="Mark Nieuweboer" userId="fa6530b8-1424-4c91-900f-499e131d34b4" providerId="ADAL" clId="{23EBD4FA-A061-1049-8DFB-F0848FE1F56F}" dt="2021-11-08T09:08:32.350" v="192" actId="6264"/>
          <ac:spMkLst>
            <pc:docMk/>
            <pc:sldMk cId="660531917" sldId="544"/>
            <ac:spMk id="3" creationId="{D463455B-C55D-794E-B263-1AA4FB4E48EB}"/>
          </ac:spMkLst>
        </pc:spChg>
        <pc:spChg chg="add del mod">
          <ac:chgData name="Mark Nieuweboer" userId="fa6530b8-1424-4c91-900f-499e131d34b4" providerId="ADAL" clId="{23EBD4FA-A061-1049-8DFB-F0848FE1F56F}" dt="2021-11-08T09:08:32.350" v="192" actId="6264"/>
          <ac:spMkLst>
            <pc:docMk/>
            <pc:sldMk cId="660531917" sldId="544"/>
            <ac:spMk id="4" creationId="{4FA6152C-35FF-3949-A03E-F7F08F5B6DB0}"/>
          </ac:spMkLst>
        </pc:spChg>
        <pc:spChg chg="add del mod">
          <ac:chgData name="Mark Nieuweboer" userId="fa6530b8-1424-4c91-900f-499e131d34b4" providerId="ADAL" clId="{23EBD4FA-A061-1049-8DFB-F0848FE1F56F}" dt="2021-11-08T09:20:44.233" v="323" actId="6264"/>
          <ac:spMkLst>
            <pc:docMk/>
            <pc:sldMk cId="660531917" sldId="544"/>
            <ac:spMk id="4" creationId="{A9EBCFC7-91B9-7748-9872-06DBBB697CA7}"/>
          </ac:spMkLst>
        </pc:spChg>
        <pc:spChg chg="add del mod ord">
          <ac:chgData name="Mark Nieuweboer" userId="fa6530b8-1424-4c91-900f-499e131d34b4" providerId="ADAL" clId="{23EBD4FA-A061-1049-8DFB-F0848FE1F56F}" dt="2021-11-08T09:08:34.469" v="193" actId="478"/>
          <ac:spMkLst>
            <pc:docMk/>
            <pc:sldMk cId="660531917" sldId="544"/>
            <ac:spMk id="6" creationId="{379B0370-AEE1-3046-9949-58A0D025763E}"/>
          </ac:spMkLst>
        </pc:spChg>
        <pc:spChg chg="add del mod ord">
          <ac:chgData name="Mark Nieuweboer" userId="fa6530b8-1424-4c91-900f-499e131d34b4" providerId="ADAL" clId="{23EBD4FA-A061-1049-8DFB-F0848FE1F56F}" dt="2021-11-08T09:21:02.668" v="326" actId="478"/>
          <ac:spMkLst>
            <pc:docMk/>
            <pc:sldMk cId="660531917" sldId="544"/>
            <ac:spMk id="6" creationId="{DCF11D76-2575-3A47-A901-D9CD0BDC3E61}"/>
          </ac:spMkLst>
        </pc:spChg>
        <pc:picChg chg="mod ord">
          <ac:chgData name="Mark Nieuweboer" userId="fa6530b8-1424-4c91-900f-499e131d34b4" providerId="ADAL" clId="{23EBD4FA-A061-1049-8DFB-F0848FE1F56F}" dt="2021-11-09T11:40:30.999" v="1443"/>
          <ac:picMkLst>
            <pc:docMk/>
            <pc:sldMk cId="660531917" sldId="544"/>
            <ac:picMk id="5" creationId="{A47309F6-2979-DF43-A015-2FD85E7D05F0}"/>
          </ac:picMkLst>
        </pc:picChg>
      </pc:sldChg>
      <pc:sldChg chg="addSp delSp modSp add mod modClrScheme chgLayout">
        <pc:chgData name="Mark Nieuweboer" userId="fa6530b8-1424-4c91-900f-499e131d34b4" providerId="ADAL" clId="{23EBD4FA-A061-1049-8DFB-F0848FE1F56F}" dt="2021-11-09T11:40:30.999" v="1443"/>
        <pc:sldMkLst>
          <pc:docMk/>
          <pc:sldMk cId="334334359" sldId="545"/>
        </pc:sldMkLst>
        <pc:spChg chg="mod ord">
          <ac:chgData name="Mark Nieuweboer" userId="fa6530b8-1424-4c91-900f-499e131d34b4" providerId="ADAL" clId="{23EBD4FA-A061-1049-8DFB-F0848FE1F56F}" dt="2021-11-09T11:40:30.999" v="1443"/>
          <ac:spMkLst>
            <pc:docMk/>
            <pc:sldMk cId="334334359" sldId="545"/>
            <ac:spMk id="2" creationId="{AC3EC7AD-4B45-D246-BBBC-F7B26AA37042}"/>
          </ac:spMkLst>
        </pc:spChg>
        <pc:spChg chg="add del mod ord">
          <ac:chgData name="Mark Nieuweboer" userId="fa6530b8-1424-4c91-900f-499e131d34b4" providerId="ADAL" clId="{23EBD4FA-A061-1049-8DFB-F0848FE1F56F}" dt="2021-11-08T09:07:56.186" v="183" actId="700"/>
          <ac:spMkLst>
            <pc:docMk/>
            <pc:sldMk cId="334334359" sldId="545"/>
            <ac:spMk id="3" creationId="{D54C89FA-0CED-C541-A963-43C48DD4D533}"/>
          </ac:spMkLst>
        </pc:spChg>
        <pc:spChg chg="add del mod ord">
          <ac:chgData name="Mark Nieuweboer" userId="fa6530b8-1424-4c91-900f-499e131d34b4" providerId="ADAL" clId="{23EBD4FA-A061-1049-8DFB-F0848FE1F56F}" dt="2021-11-08T09:20:44.233" v="323" actId="6264"/>
          <ac:spMkLst>
            <pc:docMk/>
            <pc:sldMk cId="334334359" sldId="545"/>
            <ac:spMk id="3" creationId="{ED5E1473-0F8F-EE43-BAC9-64AB7995A301}"/>
          </ac:spMkLst>
        </pc:spChg>
        <pc:spChg chg="add del mod ord">
          <ac:chgData name="Mark Nieuweboer" userId="fa6530b8-1424-4c91-900f-499e131d34b4" providerId="ADAL" clId="{23EBD4FA-A061-1049-8DFB-F0848FE1F56F}" dt="2021-11-08T09:08:07.988" v="186" actId="700"/>
          <ac:spMkLst>
            <pc:docMk/>
            <pc:sldMk cId="334334359" sldId="545"/>
            <ac:spMk id="4" creationId="{CB111127-DF53-9141-9FB1-45DD07713B1F}"/>
          </ac:spMkLst>
        </pc:spChg>
        <pc:spChg chg="add del mod">
          <ac:chgData name="Mark Nieuweboer" userId="fa6530b8-1424-4c91-900f-499e131d34b4" providerId="ADAL" clId="{23EBD4FA-A061-1049-8DFB-F0848FE1F56F}" dt="2021-11-08T09:20:44.233" v="323" actId="6264"/>
          <ac:spMkLst>
            <pc:docMk/>
            <pc:sldMk cId="334334359" sldId="545"/>
            <ac:spMk id="4" creationId="{D1194264-2E23-D84D-A6AC-E9AD294A8624}"/>
          </ac:spMkLst>
        </pc:spChg>
        <pc:spChg chg="add del mod ord">
          <ac:chgData name="Mark Nieuweboer" userId="fa6530b8-1424-4c91-900f-499e131d34b4" providerId="ADAL" clId="{23EBD4FA-A061-1049-8DFB-F0848FE1F56F}" dt="2021-11-08T09:20:53.892" v="324" actId="478"/>
          <ac:spMkLst>
            <pc:docMk/>
            <pc:sldMk cId="334334359" sldId="545"/>
            <ac:spMk id="6" creationId="{02D18A8F-8F9B-BE48-8510-BFBDC44DA0CD}"/>
          </ac:spMkLst>
        </pc:spChg>
        <pc:spChg chg="add del mod">
          <ac:chgData name="Mark Nieuweboer" userId="fa6530b8-1424-4c91-900f-499e131d34b4" providerId="ADAL" clId="{23EBD4FA-A061-1049-8DFB-F0848FE1F56F}" dt="2021-11-08T09:08:10.143" v="187" actId="6264"/>
          <ac:spMkLst>
            <pc:docMk/>
            <pc:sldMk cId="334334359" sldId="545"/>
            <ac:spMk id="6" creationId="{78440124-35F4-CA42-8DEC-00891937D220}"/>
          </ac:spMkLst>
        </pc:spChg>
        <pc:spChg chg="add del mod">
          <ac:chgData name="Mark Nieuweboer" userId="fa6530b8-1424-4c91-900f-499e131d34b4" providerId="ADAL" clId="{23EBD4FA-A061-1049-8DFB-F0848FE1F56F}" dt="2021-11-08T09:08:10.143" v="187" actId="6264"/>
          <ac:spMkLst>
            <pc:docMk/>
            <pc:sldMk cId="334334359" sldId="545"/>
            <ac:spMk id="7" creationId="{71BC3BAA-C4FE-E84F-824C-47C0461F45A9}"/>
          </ac:spMkLst>
        </pc:spChg>
        <pc:spChg chg="add del mod ord">
          <ac:chgData name="Mark Nieuweboer" userId="fa6530b8-1424-4c91-900f-499e131d34b4" providerId="ADAL" clId="{23EBD4FA-A061-1049-8DFB-F0848FE1F56F}" dt="2021-11-08T09:08:17.662" v="189" actId="478"/>
          <ac:spMkLst>
            <pc:docMk/>
            <pc:sldMk cId="334334359" sldId="545"/>
            <ac:spMk id="8" creationId="{B883E6CC-A448-C843-BD16-D3DD310BEEEC}"/>
          </ac:spMkLst>
        </pc:spChg>
        <pc:picChg chg="mod ord">
          <ac:chgData name="Mark Nieuweboer" userId="fa6530b8-1424-4c91-900f-499e131d34b4" providerId="ADAL" clId="{23EBD4FA-A061-1049-8DFB-F0848FE1F56F}" dt="2021-11-09T11:40:30.999" v="1443"/>
          <ac:picMkLst>
            <pc:docMk/>
            <pc:sldMk cId="334334359" sldId="545"/>
            <ac:picMk id="5" creationId="{6B58A6A0-641D-1F45-A5FD-60B5449F7ADE}"/>
          </ac:picMkLst>
        </pc:picChg>
      </pc:sldChg>
      <pc:sldChg chg="addSp delSp modSp add mod modClrScheme chgLayout">
        <pc:chgData name="Mark Nieuweboer" userId="fa6530b8-1424-4c91-900f-499e131d34b4" providerId="ADAL" clId="{23EBD4FA-A061-1049-8DFB-F0848FE1F56F}" dt="2021-11-09T11:40:30.999" v="1443"/>
        <pc:sldMkLst>
          <pc:docMk/>
          <pc:sldMk cId="1411182330" sldId="546"/>
        </pc:sldMkLst>
        <pc:spChg chg="add del mod">
          <ac:chgData name="Mark Nieuweboer" userId="fa6530b8-1424-4c91-900f-499e131d34b4" providerId="ADAL" clId="{23EBD4FA-A061-1049-8DFB-F0848FE1F56F}" dt="2021-11-08T08:59:03.659" v="72" actId="6264"/>
          <ac:spMkLst>
            <pc:docMk/>
            <pc:sldMk cId="1411182330" sldId="546"/>
            <ac:spMk id="2" creationId="{8DB2209D-399A-C542-B78A-5277560D8472}"/>
          </ac:spMkLst>
        </pc:spChg>
        <pc:spChg chg="add del mod">
          <ac:chgData name="Mark Nieuweboer" userId="fa6530b8-1424-4c91-900f-499e131d34b4" providerId="ADAL" clId="{23EBD4FA-A061-1049-8DFB-F0848FE1F56F}" dt="2021-11-08T08:59:03.659" v="72" actId="6264"/>
          <ac:spMkLst>
            <pc:docMk/>
            <pc:sldMk cId="1411182330" sldId="546"/>
            <ac:spMk id="3" creationId="{6C2590E1-28BC-9840-9AC8-BDC05BE9F014}"/>
          </ac:spMkLst>
        </pc:spChg>
        <pc:spChg chg="add del mod ord">
          <ac:chgData name="Mark Nieuweboer" userId="fa6530b8-1424-4c91-900f-499e131d34b4" providerId="ADAL" clId="{23EBD4FA-A061-1049-8DFB-F0848FE1F56F}" dt="2021-11-08T08:59:08.811" v="74" actId="6264"/>
          <ac:spMkLst>
            <pc:docMk/>
            <pc:sldMk cId="1411182330" sldId="546"/>
            <ac:spMk id="4" creationId="{CB746888-38BE-6747-89F6-6756FB9A24FA}"/>
          </ac:spMkLst>
        </pc:spChg>
        <pc:spChg chg="mod ord">
          <ac:chgData name="Mark Nieuweboer" userId="fa6530b8-1424-4c91-900f-499e131d34b4" providerId="ADAL" clId="{23EBD4FA-A061-1049-8DFB-F0848FE1F56F}" dt="2021-11-09T11:40:30.999" v="1443"/>
          <ac:spMkLst>
            <pc:docMk/>
            <pc:sldMk cId="1411182330" sldId="546"/>
            <ac:spMk id="6" creationId="{78F879DE-84E2-DB4F-8348-609BBBBDA5E1}"/>
          </ac:spMkLst>
        </pc:spChg>
        <pc:spChg chg="add del mod">
          <ac:chgData name="Mark Nieuweboer" userId="fa6530b8-1424-4c91-900f-499e131d34b4" providerId="ADAL" clId="{23EBD4FA-A061-1049-8DFB-F0848FE1F56F}" dt="2021-11-08T08:59:08.811" v="74" actId="6264"/>
          <ac:spMkLst>
            <pc:docMk/>
            <pc:sldMk cId="1411182330" sldId="546"/>
            <ac:spMk id="7" creationId="{5105A4C5-EBFB-DD42-9A5C-461060DB5718}"/>
          </ac:spMkLst>
        </pc:spChg>
        <pc:spChg chg="add del mod ord">
          <ac:chgData name="Mark Nieuweboer" userId="fa6530b8-1424-4c91-900f-499e131d34b4" providerId="ADAL" clId="{23EBD4FA-A061-1049-8DFB-F0848FE1F56F}" dt="2021-11-08T08:59:16.487" v="75" actId="478"/>
          <ac:spMkLst>
            <pc:docMk/>
            <pc:sldMk cId="1411182330" sldId="546"/>
            <ac:spMk id="8" creationId="{925B0201-2851-0D48-8D83-09C952B3470C}"/>
          </ac:spMkLst>
        </pc:spChg>
        <pc:picChg chg="mod ord">
          <ac:chgData name="Mark Nieuweboer" userId="fa6530b8-1424-4c91-900f-499e131d34b4" providerId="ADAL" clId="{23EBD4FA-A061-1049-8DFB-F0848FE1F56F}" dt="2021-11-09T11:40:30.999" v="1443"/>
          <ac:picMkLst>
            <pc:docMk/>
            <pc:sldMk cId="1411182330" sldId="546"/>
            <ac:picMk id="5" creationId="{611E0509-9803-2844-8709-4F858129C98B}"/>
          </ac:picMkLst>
        </pc:picChg>
      </pc:sldChg>
      <pc:sldChg chg="addSp delSp modSp add mod modClrScheme chgLayout modNotes">
        <pc:chgData name="Mark Nieuweboer" userId="fa6530b8-1424-4c91-900f-499e131d34b4" providerId="ADAL" clId="{23EBD4FA-A061-1049-8DFB-F0848FE1F56F}" dt="2021-11-09T11:40:49.393" v="1446"/>
        <pc:sldMkLst>
          <pc:docMk/>
          <pc:sldMk cId="3949919526" sldId="547"/>
        </pc:sldMkLst>
        <pc:spChg chg="mod ord">
          <ac:chgData name="Mark Nieuweboer" userId="fa6530b8-1424-4c91-900f-499e131d34b4" providerId="ADAL" clId="{23EBD4FA-A061-1049-8DFB-F0848FE1F56F}" dt="2021-11-09T11:40:30.999" v="1443"/>
          <ac:spMkLst>
            <pc:docMk/>
            <pc:sldMk cId="3949919526" sldId="547"/>
            <ac:spMk id="2" creationId="{40899EDD-FC3E-3745-918D-C6CCDB97BD88}"/>
          </ac:spMkLst>
        </pc:spChg>
        <pc:spChg chg="add del mod ord">
          <ac:chgData name="Mark Nieuweboer" userId="fa6530b8-1424-4c91-900f-499e131d34b4" providerId="ADAL" clId="{23EBD4FA-A061-1049-8DFB-F0848FE1F56F}" dt="2021-11-08T09:20:44.233" v="323" actId="6264"/>
          <ac:spMkLst>
            <pc:docMk/>
            <pc:sldMk cId="3949919526" sldId="547"/>
            <ac:spMk id="3" creationId="{78C035FD-B8BB-394B-A6BD-4610283AD12E}"/>
          </ac:spMkLst>
        </pc:spChg>
        <pc:spChg chg="add del mod ord">
          <ac:chgData name="Mark Nieuweboer" userId="fa6530b8-1424-4c91-900f-499e131d34b4" providerId="ADAL" clId="{23EBD4FA-A061-1049-8DFB-F0848FE1F56F}" dt="2021-11-08T09:09:15.216" v="202" actId="478"/>
          <ac:spMkLst>
            <pc:docMk/>
            <pc:sldMk cId="3949919526" sldId="547"/>
            <ac:spMk id="3" creationId="{7E4F1E61-0559-1D48-A3E6-8027447054AF}"/>
          </ac:spMkLst>
        </pc:spChg>
        <pc:spChg chg="add del mod">
          <ac:chgData name="Mark Nieuweboer" userId="fa6530b8-1424-4c91-900f-499e131d34b4" providerId="ADAL" clId="{23EBD4FA-A061-1049-8DFB-F0848FE1F56F}" dt="2021-11-08T09:20:44.233" v="323" actId="6264"/>
          <ac:spMkLst>
            <pc:docMk/>
            <pc:sldMk cId="3949919526" sldId="547"/>
            <ac:spMk id="4" creationId="{B9045BFA-69E1-8647-BC11-2E0E31192CF1}"/>
          </ac:spMkLst>
        </pc:spChg>
        <pc:spChg chg="add del mod ord">
          <ac:chgData name="Mark Nieuweboer" userId="fa6530b8-1424-4c91-900f-499e131d34b4" providerId="ADAL" clId="{23EBD4FA-A061-1049-8DFB-F0848FE1F56F}" dt="2021-11-08T09:21:12.387" v="328" actId="478"/>
          <ac:spMkLst>
            <pc:docMk/>
            <pc:sldMk cId="3949919526" sldId="547"/>
            <ac:spMk id="6" creationId="{D3B7A878-BDFA-8644-9AD2-FCF116E0D555}"/>
          </ac:spMkLst>
        </pc:spChg>
        <pc:picChg chg="mod ord">
          <ac:chgData name="Mark Nieuweboer" userId="fa6530b8-1424-4c91-900f-499e131d34b4" providerId="ADAL" clId="{23EBD4FA-A061-1049-8DFB-F0848FE1F56F}" dt="2021-11-09T11:40:30.999" v="1443"/>
          <ac:picMkLst>
            <pc:docMk/>
            <pc:sldMk cId="3949919526" sldId="547"/>
            <ac:picMk id="5" creationId="{F7C337C0-AE8A-094D-B982-5293336E984B}"/>
          </ac:picMkLst>
        </pc:picChg>
      </pc:sldChg>
      <pc:sldChg chg="new del">
        <pc:chgData name="Mark Nieuweboer" userId="fa6530b8-1424-4c91-900f-499e131d34b4" providerId="ADAL" clId="{23EBD4FA-A061-1049-8DFB-F0848FE1F56F}" dt="2021-11-08T09:22:48.378" v="332" actId="2696"/>
        <pc:sldMkLst>
          <pc:docMk/>
          <pc:sldMk cId="1375869457" sldId="548"/>
        </pc:sldMkLst>
      </pc:sldChg>
      <pc:sldChg chg="addSp delSp modSp new mod ord modNotes modNotesTx">
        <pc:chgData name="Mark Nieuweboer" userId="fa6530b8-1424-4c91-900f-499e131d34b4" providerId="ADAL" clId="{23EBD4FA-A061-1049-8DFB-F0848FE1F56F}" dt="2021-11-09T11:40:49.393" v="1446"/>
        <pc:sldMkLst>
          <pc:docMk/>
          <pc:sldMk cId="1507358545" sldId="548"/>
        </pc:sldMkLst>
        <pc:spChg chg="mod">
          <ac:chgData name="Mark Nieuweboer" userId="fa6530b8-1424-4c91-900f-499e131d34b4" providerId="ADAL" clId="{23EBD4FA-A061-1049-8DFB-F0848FE1F56F}" dt="2021-11-08T10:16:28.493" v="1230" actId="20577"/>
          <ac:spMkLst>
            <pc:docMk/>
            <pc:sldMk cId="1507358545" sldId="548"/>
            <ac:spMk id="2" creationId="{824B2651-7B17-5D4F-9939-878809A7AF46}"/>
          </ac:spMkLst>
        </pc:spChg>
        <pc:spChg chg="del">
          <ac:chgData name="Mark Nieuweboer" userId="fa6530b8-1424-4c91-900f-499e131d34b4" providerId="ADAL" clId="{23EBD4FA-A061-1049-8DFB-F0848FE1F56F}" dt="2021-11-08T09:27:35.070" v="351" actId="478"/>
          <ac:spMkLst>
            <pc:docMk/>
            <pc:sldMk cId="1507358545" sldId="548"/>
            <ac:spMk id="3" creationId="{7F03691E-E732-4848-8D8D-D4B56B710D01}"/>
          </ac:spMkLst>
        </pc:spChg>
        <pc:spChg chg="add del mod">
          <ac:chgData name="Mark Nieuweboer" userId="fa6530b8-1424-4c91-900f-499e131d34b4" providerId="ADAL" clId="{23EBD4FA-A061-1049-8DFB-F0848FE1F56F}" dt="2021-11-08T09:28:49.458" v="358" actId="478"/>
          <ac:spMkLst>
            <pc:docMk/>
            <pc:sldMk cId="1507358545" sldId="548"/>
            <ac:spMk id="5" creationId="{C9CC8947-D0BB-1A49-B159-635DF39B883E}"/>
          </ac:spMkLst>
        </pc:spChg>
        <pc:spChg chg="add del mod">
          <ac:chgData name="Mark Nieuweboer" userId="fa6530b8-1424-4c91-900f-499e131d34b4" providerId="ADAL" clId="{23EBD4FA-A061-1049-8DFB-F0848FE1F56F}" dt="2021-11-08T09:29:11.461" v="364" actId="478"/>
          <ac:spMkLst>
            <pc:docMk/>
            <pc:sldMk cId="1507358545" sldId="548"/>
            <ac:spMk id="8" creationId="{A2B9CCCA-9AAF-0E4E-AAF8-1E2939C29A89}"/>
          </ac:spMkLst>
        </pc:spChg>
        <pc:spChg chg="add mod">
          <ac:chgData name="Mark Nieuweboer" userId="fa6530b8-1424-4c91-900f-499e131d34b4" providerId="ADAL" clId="{23EBD4FA-A061-1049-8DFB-F0848FE1F56F}" dt="2021-11-09T11:40:30.999" v="1443"/>
          <ac:spMkLst>
            <pc:docMk/>
            <pc:sldMk cId="1507358545" sldId="548"/>
            <ac:spMk id="10" creationId="{77932096-9FF1-BE45-ACD2-28AEF6420023}"/>
          </ac:spMkLst>
        </pc:spChg>
        <pc:spChg chg="add mod">
          <ac:chgData name="Mark Nieuweboer" userId="fa6530b8-1424-4c91-900f-499e131d34b4" providerId="ADAL" clId="{23EBD4FA-A061-1049-8DFB-F0848FE1F56F}" dt="2021-11-09T11:40:30.999" v="1443"/>
          <ac:spMkLst>
            <pc:docMk/>
            <pc:sldMk cId="1507358545" sldId="548"/>
            <ac:spMk id="11" creationId="{65FDF555-70B1-4745-ACD2-5111FB9D863D}"/>
          </ac:spMkLst>
        </pc:spChg>
        <pc:spChg chg="add mod">
          <ac:chgData name="Mark Nieuweboer" userId="fa6530b8-1424-4c91-900f-499e131d34b4" providerId="ADAL" clId="{23EBD4FA-A061-1049-8DFB-F0848FE1F56F}" dt="2021-11-09T11:40:30.999" v="1443"/>
          <ac:spMkLst>
            <pc:docMk/>
            <pc:sldMk cId="1507358545" sldId="548"/>
            <ac:spMk id="26" creationId="{434F3CC7-A5C0-1248-81D8-4B1311992B82}"/>
          </ac:spMkLst>
        </pc:spChg>
        <pc:spChg chg="add mod">
          <ac:chgData name="Mark Nieuweboer" userId="fa6530b8-1424-4c91-900f-499e131d34b4" providerId="ADAL" clId="{23EBD4FA-A061-1049-8DFB-F0848FE1F56F}" dt="2021-11-09T11:40:30.999" v="1443"/>
          <ac:spMkLst>
            <pc:docMk/>
            <pc:sldMk cId="1507358545" sldId="548"/>
            <ac:spMk id="27" creationId="{2164C1E0-68F6-C54E-B13C-4B51A4021687}"/>
          </ac:spMkLst>
        </pc:spChg>
        <pc:picChg chg="add mod">
          <ac:chgData name="Mark Nieuweboer" userId="fa6530b8-1424-4c91-900f-499e131d34b4" providerId="ADAL" clId="{23EBD4FA-A061-1049-8DFB-F0848FE1F56F}" dt="2021-11-09T11:40:30.999" v="1443"/>
          <ac:picMkLst>
            <pc:docMk/>
            <pc:sldMk cId="1507358545" sldId="548"/>
            <ac:picMk id="13" creationId="{3380573F-0B64-174F-8284-E8FB8D080604}"/>
          </ac:picMkLst>
        </pc:picChg>
        <pc:picChg chg="add mod">
          <ac:chgData name="Mark Nieuweboer" userId="fa6530b8-1424-4c91-900f-499e131d34b4" providerId="ADAL" clId="{23EBD4FA-A061-1049-8DFB-F0848FE1F56F}" dt="2021-11-09T11:40:30.999" v="1443"/>
          <ac:picMkLst>
            <pc:docMk/>
            <pc:sldMk cId="1507358545" sldId="548"/>
            <ac:picMk id="18" creationId="{94ADB3A5-FBFB-7E4E-B012-5EAC1953B80D}"/>
          </ac:picMkLst>
        </pc:picChg>
        <pc:cxnChg chg="add mod">
          <ac:chgData name="Mark Nieuweboer" userId="fa6530b8-1424-4c91-900f-499e131d34b4" providerId="ADAL" clId="{23EBD4FA-A061-1049-8DFB-F0848FE1F56F}" dt="2021-11-09T11:40:30.999" v="1443"/>
          <ac:cxnSpMkLst>
            <pc:docMk/>
            <pc:sldMk cId="1507358545" sldId="548"/>
            <ac:cxnSpMk id="6" creationId="{FFC46E0E-B6E1-B247-84BE-95628E2D62B1}"/>
          </ac:cxnSpMkLst>
        </pc:cxnChg>
        <pc:cxnChg chg="add mod">
          <ac:chgData name="Mark Nieuweboer" userId="fa6530b8-1424-4c91-900f-499e131d34b4" providerId="ADAL" clId="{23EBD4FA-A061-1049-8DFB-F0848FE1F56F}" dt="2021-11-09T11:40:30.999" v="1443"/>
          <ac:cxnSpMkLst>
            <pc:docMk/>
            <pc:sldMk cId="1507358545" sldId="548"/>
            <ac:cxnSpMk id="7" creationId="{0796BB81-55FE-1C40-A6FE-8641B7C77E0B}"/>
          </ac:cxnSpMkLst>
        </pc:cxnChg>
        <pc:cxnChg chg="add mod">
          <ac:chgData name="Mark Nieuweboer" userId="fa6530b8-1424-4c91-900f-499e131d34b4" providerId="ADAL" clId="{23EBD4FA-A061-1049-8DFB-F0848FE1F56F}" dt="2021-11-09T11:40:30.999" v="1443"/>
          <ac:cxnSpMkLst>
            <pc:docMk/>
            <pc:sldMk cId="1507358545" sldId="548"/>
            <ac:cxnSpMk id="9" creationId="{D59A9C05-EB43-8142-A9D5-509149D00ABA}"/>
          </ac:cxnSpMkLst>
        </pc:cxnChg>
      </pc:sldChg>
      <pc:sldChg chg="addSp delSp modSp add del mod modClrScheme chgLayout">
        <pc:chgData name="Mark Nieuweboer" userId="fa6530b8-1424-4c91-900f-499e131d34b4" providerId="ADAL" clId="{23EBD4FA-A061-1049-8DFB-F0848FE1F56F}" dt="2021-11-08T09:09:52.716" v="210" actId="2696"/>
        <pc:sldMkLst>
          <pc:docMk/>
          <pc:sldMk cId="2251063154" sldId="548"/>
        </pc:sldMkLst>
        <pc:spChg chg="del">
          <ac:chgData name="Mark Nieuweboer" userId="fa6530b8-1424-4c91-900f-499e131d34b4" providerId="ADAL" clId="{23EBD4FA-A061-1049-8DFB-F0848FE1F56F}" dt="2021-11-08T09:09:38.948" v="208" actId="700"/>
          <ac:spMkLst>
            <pc:docMk/>
            <pc:sldMk cId="2251063154" sldId="548"/>
            <ac:spMk id="2" creationId="{69FDE1C9-F927-0B4F-A2EF-2A705B4FE14E}"/>
          </ac:spMkLst>
        </pc:spChg>
        <pc:spChg chg="add del mod ord">
          <ac:chgData name="Mark Nieuweboer" userId="fa6530b8-1424-4c91-900f-499e131d34b4" providerId="ADAL" clId="{23EBD4FA-A061-1049-8DFB-F0848FE1F56F}" dt="2021-11-08T09:09:41.130" v="209" actId="700"/>
          <ac:spMkLst>
            <pc:docMk/>
            <pc:sldMk cId="2251063154" sldId="548"/>
            <ac:spMk id="3" creationId="{93DFCAC1-4D5F-7D43-B0D7-D3F28BB73992}"/>
          </ac:spMkLst>
        </pc:spChg>
        <pc:spChg chg="add mod ord">
          <ac:chgData name="Mark Nieuweboer" userId="fa6530b8-1424-4c91-900f-499e131d34b4" providerId="ADAL" clId="{23EBD4FA-A061-1049-8DFB-F0848FE1F56F}" dt="2021-11-08T09:09:41.130" v="209" actId="700"/>
          <ac:spMkLst>
            <pc:docMk/>
            <pc:sldMk cId="2251063154" sldId="548"/>
            <ac:spMk id="4" creationId="{CAE95DE2-CD65-0040-9661-8231AAF5B2A7}"/>
          </ac:spMkLst>
        </pc:spChg>
        <pc:spChg chg="del mod ord">
          <ac:chgData name="Mark Nieuweboer" userId="fa6530b8-1424-4c91-900f-499e131d34b4" providerId="ADAL" clId="{23EBD4FA-A061-1049-8DFB-F0848FE1F56F}" dt="2021-11-08T09:09:38.948" v="208" actId="700"/>
          <ac:spMkLst>
            <pc:docMk/>
            <pc:sldMk cId="2251063154" sldId="548"/>
            <ac:spMk id="5" creationId="{E8DA8648-EB29-8849-B8C2-C9840B631FA2}"/>
          </ac:spMkLst>
        </pc:spChg>
        <pc:spChg chg="mod ord">
          <ac:chgData name="Mark Nieuweboer" userId="fa6530b8-1424-4c91-900f-499e131d34b4" providerId="ADAL" clId="{23EBD4FA-A061-1049-8DFB-F0848FE1F56F}" dt="2021-11-08T09:09:41.130" v="209" actId="700"/>
          <ac:spMkLst>
            <pc:docMk/>
            <pc:sldMk cId="2251063154" sldId="548"/>
            <ac:spMk id="6" creationId="{00000000-0000-0000-0000-000000000000}"/>
          </ac:spMkLst>
        </pc:spChg>
      </pc:sldChg>
      <pc:sldChg chg="modSp new mod modNotes modNotesTx">
        <pc:chgData name="Mark Nieuweboer" userId="fa6530b8-1424-4c91-900f-499e131d34b4" providerId="ADAL" clId="{23EBD4FA-A061-1049-8DFB-F0848FE1F56F}" dt="2021-11-09T11:40:49.393" v="1446"/>
        <pc:sldMkLst>
          <pc:docMk/>
          <pc:sldMk cId="501842980" sldId="549"/>
        </pc:sldMkLst>
        <pc:spChg chg="mod">
          <ac:chgData name="Mark Nieuweboer" userId="fa6530b8-1424-4c91-900f-499e131d34b4" providerId="ADAL" clId="{23EBD4FA-A061-1049-8DFB-F0848FE1F56F}" dt="2021-11-08T10:17:16.600" v="1268" actId="20577"/>
          <ac:spMkLst>
            <pc:docMk/>
            <pc:sldMk cId="501842980" sldId="549"/>
            <ac:spMk id="2" creationId="{1FE25CB6-B575-364F-991E-811CE2923C6E}"/>
          </ac:spMkLst>
        </pc:spChg>
        <pc:spChg chg="mod">
          <ac:chgData name="Mark Nieuweboer" userId="fa6530b8-1424-4c91-900f-499e131d34b4" providerId="ADAL" clId="{23EBD4FA-A061-1049-8DFB-F0848FE1F56F}" dt="2021-11-08T10:17:45.669" v="1380" actId="20577"/>
          <ac:spMkLst>
            <pc:docMk/>
            <pc:sldMk cId="501842980" sldId="549"/>
            <ac:spMk id="3" creationId="{DAB134E1-6383-DD45-8E85-985FCC123FD8}"/>
          </ac:spMkLst>
        </pc:spChg>
      </pc:sldChg>
      <pc:sldChg chg="modSp new del mod">
        <pc:chgData name="Mark Nieuweboer" userId="fa6530b8-1424-4c91-900f-499e131d34b4" providerId="ADAL" clId="{23EBD4FA-A061-1049-8DFB-F0848FE1F56F}" dt="2021-11-08T10:16:18.099" v="1225" actId="2696"/>
        <pc:sldMkLst>
          <pc:docMk/>
          <pc:sldMk cId="3057395811" sldId="549"/>
        </pc:sldMkLst>
        <pc:spChg chg="mod">
          <ac:chgData name="Mark Nieuweboer" userId="fa6530b8-1424-4c91-900f-499e131d34b4" providerId="ADAL" clId="{23EBD4FA-A061-1049-8DFB-F0848FE1F56F}" dt="2021-11-08T10:13:18.029" v="1224" actId="20577"/>
          <ac:spMkLst>
            <pc:docMk/>
            <pc:sldMk cId="3057395811" sldId="549"/>
            <ac:spMk id="2" creationId="{2B93F11C-E036-B248-A57A-B8D311F0D734}"/>
          </ac:spMkLst>
        </pc:spChg>
      </pc:sldChg>
      <pc:sldChg chg="addSp delSp modSp new mod modClrScheme chgLayout">
        <pc:chgData name="Mark Nieuweboer" userId="fa6530b8-1424-4c91-900f-499e131d34b4" providerId="ADAL" clId="{23EBD4FA-A061-1049-8DFB-F0848FE1F56F}" dt="2021-11-09T11:40:30.999" v="1443"/>
        <pc:sldMkLst>
          <pc:docMk/>
          <pc:sldMk cId="101043297" sldId="550"/>
        </pc:sldMkLst>
        <pc:spChg chg="del">
          <ac:chgData name="Mark Nieuweboer" userId="fa6530b8-1424-4c91-900f-499e131d34b4" providerId="ADAL" clId="{23EBD4FA-A061-1049-8DFB-F0848FE1F56F}" dt="2021-11-08T10:21:22.247" v="1401" actId="700"/>
          <ac:spMkLst>
            <pc:docMk/>
            <pc:sldMk cId="101043297" sldId="550"/>
            <ac:spMk id="2" creationId="{D3B9860D-4ACC-E84F-A8B3-510489273F44}"/>
          </ac:spMkLst>
        </pc:spChg>
        <pc:spChg chg="del">
          <ac:chgData name="Mark Nieuweboer" userId="fa6530b8-1424-4c91-900f-499e131d34b4" providerId="ADAL" clId="{23EBD4FA-A061-1049-8DFB-F0848FE1F56F}" dt="2021-11-08T10:21:22.247" v="1401" actId="700"/>
          <ac:spMkLst>
            <pc:docMk/>
            <pc:sldMk cId="101043297" sldId="550"/>
            <ac:spMk id="3" creationId="{07ADE54A-AAEB-4046-8BDF-7D24ED034048}"/>
          </ac:spMkLst>
        </pc:spChg>
        <pc:spChg chg="mod ord">
          <ac:chgData name="Mark Nieuweboer" userId="fa6530b8-1424-4c91-900f-499e131d34b4" providerId="ADAL" clId="{23EBD4FA-A061-1049-8DFB-F0848FE1F56F}" dt="2021-11-08T10:21:22.247" v="1401" actId="700"/>
          <ac:spMkLst>
            <pc:docMk/>
            <pc:sldMk cId="101043297" sldId="550"/>
            <ac:spMk id="4" creationId="{FF7272A6-ECFC-2244-A3DA-326CA79AEF3D}"/>
          </ac:spMkLst>
        </pc:spChg>
        <pc:picChg chg="add mod">
          <ac:chgData name="Mark Nieuweboer" userId="fa6530b8-1424-4c91-900f-499e131d34b4" providerId="ADAL" clId="{23EBD4FA-A061-1049-8DFB-F0848FE1F56F}" dt="2021-11-09T11:40:30.999" v="1443"/>
          <ac:picMkLst>
            <pc:docMk/>
            <pc:sldMk cId="101043297" sldId="550"/>
            <ac:picMk id="6" creationId="{EF442DBA-0433-7E40-9207-E32977E953BC}"/>
          </ac:picMkLst>
        </pc:picChg>
        <pc:picChg chg="add mod">
          <ac:chgData name="Mark Nieuweboer" userId="fa6530b8-1424-4c91-900f-499e131d34b4" providerId="ADAL" clId="{23EBD4FA-A061-1049-8DFB-F0848FE1F56F}" dt="2021-11-09T11:40:30.999" v="1443"/>
          <ac:picMkLst>
            <pc:docMk/>
            <pc:sldMk cId="101043297" sldId="550"/>
            <ac:picMk id="8" creationId="{B8C60847-6F43-BD4B-BDE1-179C49600081}"/>
          </ac:picMkLst>
        </pc:picChg>
      </pc:sldChg>
      <pc:sldChg chg="modSp new mod">
        <pc:chgData name="Mark Nieuweboer" userId="fa6530b8-1424-4c91-900f-499e131d34b4" providerId="ADAL" clId="{23EBD4FA-A061-1049-8DFB-F0848FE1F56F}" dt="2021-11-09T12:39:27.511" v="1628" actId="20577"/>
        <pc:sldMkLst>
          <pc:docMk/>
          <pc:sldMk cId="825134282" sldId="551"/>
        </pc:sldMkLst>
        <pc:spChg chg="mod">
          <ac:chgData name="Mark Nieuweboer" userId="fa6530b8-1424-4c91-900f-499e131d34b4" providerId="ADAL" clId="{23EBD4FA-A061-1049-8DFB-F0848FE1F56F}" dt="2021-11-09T12:38:47.548" v="1534" actId="20577"/>
          <ac:spMkLst>
            <pc:docMk/>
            <pc:sldMk cId="825134282" sldId="551"/>
            <ac:spMk id="2" creationId="{9C14AEF1-86B2-A043-AED2-FBAD720396B7}"/>
          </ac:spMkLst>
        </pc:spChg>
        <pc:spChg chg="mod">
          <ac:chgData name="Mark Nieuweboer" userId="fa6530b8-1424-4c91-900f-499e131d34b4" providerId="ADAL" clId="{23EBD4FA-A061-1049-8DFB-F0848FE1F56F}" dt="2021-11-09T12:39:27.511" v="1628" actId="20577"/>
          <ac:spMkLst>
            <pc:docMk/>
            <pc:sldMk cId="825134282" sldId="551"/>
            <ac:spMk id="3" creationId="{487DFAC9-A5A2-F144-982E-B49F26585842}"/>
          </ac:spMkLst>
        </pc:spChg>
      </pc:sldChg>
      <pc:sldChg chg="addSp delSp modSp new del mod modNotesTx">
        <pc:chgData name="Mark Nieuweboer" userId="fa6530b8-1424-4c91-900f-499e131d34b4" providerId="ADAL" clId="{23EBD4FA-A061-1049-8DFB-F0848FE1F56F}" dt="2021-11-09T12:59:36.882" v="2074" actId="2696"/>
        <pc:sldMkLst>
          <pc:docMk/>
          <pc:sldMk cId="686747849" sldId="552"/>
        </pc:sldMkLst>
        <pc:spChg chg="mod">
          <ac:chgData name="Mark Nieuweboer" userId="fa6530b8-1424-4c91-900f-499e131d34b4" providerId="ADAL" clId="{23EBD4FA-A061-1049-8DFB-F0848FE1F56F}" dt="2021-11-09T12:57:47.229" v="1752" actId="20577"/>
          <ac:spMkLst>
            <pc:docMk/>
            <pc:sldMk cId="686747849" sldId="552"/>
            <ac:spMk id="2" creationId="{7E3BC2FB-5D05-A640-94F6-C816CDA20392}"/>
          </ac:spMkLst>
        </pc:spChg>
        <pc:spChg chg="del">
          <ac:chgData name="Mark Nieuweboer" userId="fa6530b8-1424-4c91-900f-499e131d34b4" providerId="ADAL" clId="{23EBD4FA-A061-1049-8DFB-F0848FE1F56F}" dt="2021-11-09T12:57:40.208" v="1750" actId="478"/>
          <ac:spMkLst>
            <pc:docMk/>
            <pc:sldMk cId="686747849" sldId="552"/>
            <ac:spMk id="3" creationId="{11D7A4B9-1AE4-3943-8FFC-8C27B28D72FE}"/>
          </ac:spMkLst>
        </pc:spChg>
        <pc:picChg chg="add mod">
          <ac:chgData name="Mark Nieuweboer" userId="fa6530b8-1424-4c91-900f-499e131d34b4" providerId="ADAL" clId="{23EBD4FA-A061-1049-8DFB-F0848FE1F56F}" dt="2021-11-09T12:56:20.124" v="1655" actId="1076"/>
          <ac:picMkLst>
            <pc:docMk/>
            <pc:sldMk cId="686747849" sldId="552"/>
            <ac:picMk id="6" creationId="{09F65910-48FA-C04F-AE4D-0366F0C3C8E8}"/>
          </ac:picMkLst>
        </pc:picChg>
        <pc:picChg chg="add mod">
          <ac:chgData name="Mark Nieuweboer" userId="fa6530b8-1424-4c91-900f-499e131d34b4" providerId="ADAL" clId="{23EBD4FA-A061-1049-8DFB-F0848FE1F56F}" dt="2021-11-09T12:55:52.833" v="1650" actId="207"/>
          <ac:picMkLst>
            <pc:docMk/>
            <pc:sldMk cId="686747849" sldId="552"/>
            <ac:picMk id="8" creationId="{495DC742-512F-984F-BEEC-37F3422BE357}"/>
          </ac:picMkLst>
        </pc:picChg>
        <pc:picChg chg="add mod">
          <ac:chgData name="Mark Nieuweboer" userId="fa6530b8-1424-4c91-900f-499e131d34b4" providerId="ADAL" clId="{23EBD4FA-A061-1049-8DFB-F0848FE1F56F}" dt="2021-11-09T12:55:52.833" v="1650" actId="207"/>
          <ac:picMkLst>
            <pc:docMk/>
            <pc:sldMk cId="686747849" sldId="552"/>
            <ac:picMk id="10" creationId="{3FA8DC59-5751-8E41-845A-31520C769843}"/>
          </ac:picMkLst>
        </pc:picChg>
        <pc:picChg chg="add mod">
          <ac:chgData name="Mark Nieuweboer" userId="fa6530b8-1424-4c91-900f-499e131d34b4" providerId="ADAL" clId="{23EBD4FA-A061-1049-8DFB-F0848FE1F56F}" dt="2021-11-09T12:56:14.331" v="1653" actId="207"/>
          <ac:picMkLst>
            <pc:docMk/>
            <pc:sldMk cId="686747849" sldId="552"/>
            <ac:picMk id="12" creationId="{22D0FE69-C3D4-494A-80CB-1AAE4E727A0B}"/>
          </ac:picMkLst>
        </pc:picChg>
        <pc:cxnChg chg="add mod">
          <ac:chgData name="Mark Nieuweboer" userId="fa6530b8-1424-4c91-900f-499e131d34b4" providerId="ADAL" clId="{23EBD4FA-A061-1049-8DFB-F0848FE1F56F}" dt="2021-11-09T12:56:53.742" v="1659" actId="693"/>
          <ac:cxnSpMkLst>
            <pc:docMk/>
            <pc:sldMk cId="686747849" sldId="552"/>
            <ac:cxnSpMk id="14" creationId="{4D2A1B5C-8C9B-7446-95DD-EEF14F85F648}"/>
          </ac:cxnSpMkLst>
        </pc:cxnChg>
      </pc:sldChg>
      <pc:sldChg chg="modSp new mod modNotesTx">
        <pc:chgData name="Mark Nieuweboer" userId="fa6530b8-1424-4c91-900f-499e131d34b4" providerId="ADAL" clId="{23EBD4FA-A061-1049-8DFB-F0848FE1F56F}" dt="2021-11-09T13:02:00.382" v="2485" actId="20577"/>
        <pc:sldMkLst>
          <pc:docMk/>
          <pc:sldMk cId="3788732852" sldId="553"/>
        </pc:sldMkLst>
        <pc:spChg chg="mod">
          <ac:chgData name="Mark Nieuweboer" userId="fa6530b8-1424-4c91-900f-499e131d34b4" providerId="ADAL" clId="{23EBD4FA-A061-1049-8DFB-F0848FE1F56F}" dt="2021-11-09T12:57:58.122" v="1769" actId="20577"/>
          <ac:spMkLst>
            <pc:docMk/>
            <pc:sldMk cId="3788732852" sldId="553"/>
            <ac:spMk id="2" creationId="{FCD50DD0-8738-7548-9607-704AD390C443}"/>
          </ac:spMkLst>
        </pc:spChg>
        <pc:spChg chg="mod">
          <ac:chgData name="Mark Nieuweboer" userId="fa6530b8-1424-4c91-900f-499e131d34b4" providerId="ADAL" clId="{23EBD4FA-A061-1049-8DFB-F0848FE1F56F}" dt="2021-11-09T13:02:00.382" v="2485" actId="20577"/>
          <ac:spMkLst>
            <pc:docMk/>
            <pc:sldMk cId="3788732852" sldId="553"/>
            <ac:spMk id="3" creationId="{81D71686-8E04-D04F-B98F-B58849688F50}"/>
          </ac:spMkLst>
        </pc:spChg>
      </pc:sldChg>
      <pc:sldMasterChg chg="modSp delSldLayout modSldLayout">
        <pc:chgData name="Mark Nieuweboer" userId="fa6530b8-1424-4c91-900f-499e131d34b4" providerId="ADAL" clId="{23EBD4FA-A061-1049-8DFB-F0848FE1F56F}" dt="2021-11-09T11:40:30.999" v="1443"/>
        <pc:sldMasterMkLst>
          <pc:docMk/>
          <pc:sldMasterMk cId="3839803590" sldId="2147483648"/>
        </pc:sldMasterMkLst>
        <pc:spChg chg="mod">
          <ac:chgData name="Mark Nieuweboer" userId="fa6530b8-1424-4c91-900f-499e131d34b4" providerId="ADAL" clId="{23EBD4FA-A061-1049-8DFB-F0848FE1F56F}" dt="2021-11-09T11:40:30.999" v="1443"/>
          <ac:spMkLst>
            <pc:docMk/>
            <pc:sldMasterMk cId="3839803590" sldId="2147483648"/>
            <ac:spMk id="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11"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15"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20"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ac:spMk id="21"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ac:grpSpMk id="14" creationId="{00000000-0000-0000-0000-000000000000}"/>
          </ac:grpSpMkLst>
        </pc:grpChg>
        <pc:sldLayoutChg chg="modSp">
          <pc:chgData name="Mark Nieuweboer" userId="fa6530b8-1424-4c91-900f-499e131d34b4" providerId="ADAL" clId="{23EBD4FA-A061-1049-8DFB-F0848FE1F56F}" dt="2021-11-09T11:40:30.999" v="1443"/>
          <pc:sldLayoutMkLst>
            <pc:docMk/>
            <pc:sldMasterMk cId="3839803590" sldId="2147483648"/>
            <pc:sldLayoutMk cId="3592596851" sldId="2147483658"/>
          </pc:sldLayoutMkLst>
          <pc:spChg chg="mod">
            <ac:chgData name="Mark Nieuweboer" userId="fa6530b8-1424-4c91-900f-499e131d34b4" providerId="ADAL" clId="{23EBD4FA-A061-1049-8DFB-F0848FE1F56F}" dt="2021-11-09T11:40:30.999" v="1443"/>
            <ac:spMkLst>
              <pc:docMk/>
              <pc:sldMasterMk cId="3839803590" sldId="2147483648"/>
              <pc:sldLayoutMk cId="3592596851" sldId="2147483658"/>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2596851" sldId="2147483658"/>
              <ac:spMk id="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2596851" sldId="2147483658"/>
              <ac:spMk id="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2596851" sldId="2147483658"/>
              <ac:spMk id="10"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2596851" sldId="2147483658"/>
              <ac:spMk id="11"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2596851" sldId="2147483658"/>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2596851" sldId="2147483658"/>
              <ac:spMk id="13"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3592596851" sldId="2147483658"/>
              <ac:grpSpMk id="7"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3592596851" sldId="2147483658"/>
              <ac:picMk id="14"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1036379758" sldId="2147483659"/>
          </pc:sldLayoutMkLst>
          <pc:spChg chg="mod">
            <ac:chgData name="Mark Nieuweboer" userId="fa6530b8-1424-4c91-900f-499e131d34b4" providerId="ADAL" clId="{23EBD4FA-A061-1049-8DFB-F0848FE1F56F}" dt="2021-11-09T11:40:30.999" v="1443"/>
            <ac:spMkLst>
              <pc:docMk/>
              <pc:sldMasterMk cId="3839803590" sldId="2147483648"/>
              <pc:sldLayoutMk cId="1036379758" sldId="2147483659"/>
              <ac:spMk id="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20"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2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2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2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036379758" sldId="2147483659"/>
              <ac:spMk id="26"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1036379758" sldId="2147483659"/>
              <ac:grpSpMk id="16"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1036379758" sldId="2147483659"/>
              <ac:picMk id="21" creationId="{00000000-0000-0000-0000-000000000000}"/>
            </ac:picMkLst>
          </pc:picChg>
          <pc:picChg chg="mod">
            <ac:chgData name="Mark Nieuweboer" userId="fa6530b8-1424-4c91-900f-499e131d34b4" providerId="ADAL" clId="{23EBD4FA-A061-1049-8DFB-F0848FE1F56F}" dt="2021-11-09T11:40:30.999" v="1443"/>
            <ac:picMkLst>
              <pc:docMk/>
              <pc:sldMasterMk cId="3839803590" sldId="2147483648"/>
              <pc:sldLayoutMk cId="1036379758" sldId="2147483659"/>
              <ac:picMk id="25"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54426134" sldId="2147483660"/>
          </pc:sldLayoutMkLst>
          <pc:spChg chg="mod">
            <ac:chgData name="Mark Nieuweboer" userId="fa6530b8-1424-4c91-900f-499e131d34b4" providerId="ADAL" clId="{23EBD4FA-A061-1049-8DFB-F0848FE1F56F}" dt="2021-11-09T11:40:30.999" v="1443"/>
            <ac:spMkLst>
              <pc:docMk/>
              <pc:sldMasterMk cId="3839803590" sldId="2147483648"/>
              <pc:sldLayoutMk cId="54426134" sldId="2147483660"/>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54426134" sldId="2147483660"/>
              <ac:spMk id="20"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54426134" sldId="2147483660"/>
              <ac:grpSpMk id="15"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54426134" sldId="2147483660"/>
              <ac:picMk id="21"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3682767422" sldId="2147483661"/>
          </pc:sldLayoutMkLst>
          <pc:spChg chg="mod">
            <ac:chgData name="Mark Nieuweboer" userId="fa6530b8-1424-4c91-900f-499e131d34b4" providerId="ADAL" clId="{23EBD4FA-A061-1049-8DFB-F0848FE1F56F}" dt="2021-11-09T11:40:30.999" v="1443"/>
            <ac:spMkLst>
              <pc:docMk/>
              <pc:sldMasterMk cId="3839803590" sldId="2147483648"/>
              <pc:sldLayoutMk cId="3682767422" sldId="2147483661"/>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82767422" sldId="2147483661"/>
              <ac:spMk id="20"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3682767422" sldId="2147483661"/>
              <ac:grpSpMk id="15"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3682767422" sldId="2147483661"/>
              <ac:picMk id="22"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3673173449" sldId="2147483662"/>
          </pc:sldLayoutMkLst>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20"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2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2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2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0"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1"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673173449" sldId="2147483662"/>
              <ac:spMk id="35"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3673173449" sldId="2147483662"/>
              <ac:grpSpMk id="26"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3673173449" sldId="2147483662"/>
              <ac:picMk id="21"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4146982251" sldId="2147483663"/>
          </pc:sldLayoutMkLst>
          <pc:spChg chg="mod">
            <ac:chgData name="Mark Nieuweboer" userId="fa6530b8-1424-4c91-900f-499e131d34b4" providerId="ADAL" clId="{23EBD4FA-A061-1049-8DFB-F0848FE1F56F}" dt="2021-11-09T11:40:30.999" v="1443"/>
            <ac:spMkLst>
              <pc:docMk/>
              <pc:sldMasterMk cId="3839803590" sldId="2147483648"/>
              <pc:sldLayoutMk cId="4146982251" sldId="2147483663"/>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0"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1"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5"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46982251" sldId="2147483663"/>
              <ac:spMk id="26"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4146982251" sldId="2147483663"/>
              <ac:grpSpMk id="16"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4146982251" sldId="2147483663"/>
              <ac:picMk id="27"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4132317621" sldId="2147483664"/>
          </pc:sldLayoutMkLst>
          <pc:spChg chg="mod">
            <ac:chgData name="Mark Nieuweboer" userId="fa6530b8-1424-4c91-900f-499e131d34b4" providerId="ADAL" clId="{23EBD4FA-A061-1049-8DFB-F0848FE1F56F}" dt="2021-11-09T11:40:30.999" v="1443"/>
            <ac:spMkLst>
              <pc:docMk/>
              <pc:sldMasterMk cId="3839803590" sldId="2147483648"/>
              <pc:sldLayoutMk cId="4132317621" sldId="2147483664"/>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4132317621" sldId="2147483664"/>
              <ac:spMk id="20"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4132317621" sldId="2147483664"/>
              <ac:grpSpMk id="15"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4132317621" sldId="2147483664"/>
              <ac:picMk id="21"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3590302820" sldId="2147483665"/>
          </pc:sldLayoutMkLst>
          <pc:spChg chg="mod">
            <ac:chgData name="Mark Nieuweboer" userId="fa6530b8-1424-4c91-900f-499e131d34b4" providerId="ADAL" clId="{23EBD4FA-A061-1049-8DFB-F0848FE1F56F}" dt="2021-11-09T11:40:30.999" v="1443"/>
            <ac:spMkLst>
              <pc:docMk/>
              <pc:sldMasterMk cId="3839803590" sldId="2147483648"/>
              <pc:sldLayoutMk cId="3590302820" sldId="2147483665"/>
              <ac:spMk id="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590302820" sldId="2147483665"/>
              <ac:spMk id="20"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3590302820" sldId="2147483665"/>
              <ac:grpSpMk id="15"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3590302820" sldId="2147483665"/>
              <ac:picMk id="21"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3929258224" sldId="2147483666"/>
          </pc:sldLayoutMkLst>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1"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5"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3929258224" sldId="2147483666"/>
              <ac:spMk id="19"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3929258224" sldId="2147483666"/>
              <ac:grpSpMk id="13"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3929258224" sldId="2147483666"/>
              <ac:picMk id="20"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2702950967" sldId="2147483667"/>
          </pc:sldLayoutMkLst>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4"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5"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702950967" sldId="2147483667"/>
              <ac:spMk id="19"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2702950967" sldId="2147483667"/>
              <ac:grpSpMk id="13"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2702950967" sldId="2147483667"/>
              <ac:picMk id="21"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2653170741" sldId="2147483668"/>
          </pc:sldLayoutMkLst>
          <pc:spChg chg="mod">
            <ac:chgData name="Mark Nieuweboer" userId="fa6530b8-1424-4c91-900f-499e131d34b4" providerId="ADAL" clId="{23EBD4FA-A061-1049-8DFB-F0848FE1F56F}" dt="2021-11-09T11:40:30.999" v="1443"/>
            <ac:spMkLst>
              <pc:docMk/>
              <pc:sldMasterMk cId="3839803590" sldId="2147483648"/>
              <pc:sldLayoutMk cId="2653170741" sldId="2147483668"/>
              <ac:spMk id="1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653170741" sldId="2147483668"/>
              <ac:spMk id="15"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653170741" sldId="2147483668"/>
              <ac:spMk id="1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653170741" sldId="2147483668"/>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653170741" sldId="2147483668"/>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653170741" sldId="2147483668"/>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653170741" sldId="2147483668"/>
              <ac:spMk id="20"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2653170741" sldId="2147483668"/>
              <ac:grpSpMk id="14"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2653170741" sldId="2147483668"/>
              <ac:picMk id="22" creationId="{00000000-0000-0000-0000-000000000000}"/>
            </ac:picMkLst>
          </pc:picChg>
        </pc:sldLayoutChg>
        <pc:sldLayoutChg chg="modSp">
          <pc:chgData name="Mark Nieuweboer" userId="fa6530b8-1424-4c91-900f-499e131d34b4" providerId="ADAL" clId="{23EBD4FA-A061-1049-8DFB-F0848FE1F56F}" dt="2021-11-09T11:40:30.999" v="1443"/>
          <pc:sldLayoutMkLst>
            <pc:docMk/>
            <pc:sldMasterMk cId="3839803590" sldId="2147483648"/>
            <pc:sldLayoutMk cId="1686790304" sldId="2147483670"/>
          </pc:sldLayoutMkLst>
          <pc:spChg chg="mod">
            <ac:chgData name="Mark Nieuweboer" userId="fa6530b8-1424-4c91-900f-499e131d34b4" providerId="ADAL" clId="{23EBD4FA-A061-1049-8DFB-F0848FE1F56F}" dt="2021-11-09T11:40:30.999" v="1443"/>
            <ac:spMkLst>
              <pc:docMk/>
              <pc:sldMasterMk cId="3839803590" sldId="2147483648"/>
              <pc:sldLayoutMk cId="1686790304" sldId="2147483670"/>
              <ac:spMk id="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6"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1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17"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18"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19"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2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23"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1686790304" sldId="2147483670"/>
              <ac:spMk id="24" creationId="{00000000-0000-0000-0000-000000000000}"/>
            </ac:spMkLst>
          </pc:spChg>
          <pc:grpChg chg="mod">
            <ac:chgData name="Mark Nieuweboer" userId="fa6530b8-1424-4c91-900f-499e131d34b4" providerId="ADAL" clId="{23EBD4FA-A061-1049-8DFB-F0848FE1F56F}" dt="2021-11-09T11:40:30.999" v="1443"/>
            <ac:grpSpMkLst>
              <pc:docMk/>
              <pc:sldMasterMk cId="3839803590" sldId="2147483648"/>
              <pc:sldLayoutMk cId="1686790304" sldId="2147483670"/>
              <ac:grpSpMk id="16" creationId="{00000000-0000-0000-0000-000000000000}"/>
            </ac:grpSpMkLst>
          </pc:grpChg>
          <pc:picChg chg="mod">
            <ac:chgData name="Mark Nieuweboer" userId="fa6530b8-1424-4c91-900f-499e131d34b4" providerId="ADAL" clId="{23EBD4FA-A061-1049-8DFB-F0848FE1F56F}" dt="2021-11-09T11:40:30.999" v="1443"/>
            <ac:picMkLst>
              <pc:docMk/>
              <pc:sldMasterMk cId="3839803590" sldId="2147483648"/>
              <pc:sldLayoutMk cId="1686790304" sldId="2147483670"/>
              <ac:picMk id="21" creationId="{00000000-0000-0000-0000-000000000000}"/>
            </ac:picMkLst>
          </pc:picChg>
          <pc:picChg chg="mod">
            <ac:chgData name="Mark Nieuweboer" userId="fa6530b8-1424-4c91-900f-499e131d34b4" providerId="ADAL" clId="{23EBD4FA-A061-1049-8DFB-F0848FE1F56F}" dt="2021-11-09T11:40:30.999" v="1443"/>
            <ac:picMkLst>
              <pc:docMk/>
              <pc:sldMasterMk cId="3839803590" sldId="2147483648"/>
              <pc:sldLayoutMk cId="1686790304" sldId="2147483670"/>
              <ac:picMk id="25" creationId="{00000000-0000-0000-0000-000000000000}"/>
            </ac:picMkLst>
          </pc:picChg>
        </pc:sldLayoutChg>
        <pc:sldLayoutChg chg="del">
          <pc:chgData name="Mark Nieuweboer" userId="fa6530b8-1424-4c91-900f-499e131d34b4" providerId="ADAL" clId="{23EBD4FA-A061-1049-8DFB-F0848FE1F56F}" dt="2021-11-08T08:56:18.682" v="50" actId="2696"/>
          <pc:sldLayoutMkLst>
            <pc:docMk/>
            <pc:sldMasterMk cId="3839803590" sldId="2147483648"/>
            <pc:sldLayoutMk cId="2246655059" sldId="2147483671"/>
          </pc:sldLayoutMkLst>
        </pc:sldLayoutChg>
        <pc:sldLayoutChg chg="modSp">
          <pc:chgData name="Mark Nieuweboer" userId="fa6530b8-1424-4c91-900f-499e131d34b4" providerId="ADAL" clId="{23EBD4FA-A061-1049-8DFB-F0848FE1F56F}" dt="2021-11-09T11:40:30.999" v="1443"/>
          <pc:sldLayoutMkLst>
            <pc:docMk/>
            <pc:sldMasterMk cId="3839803590" sldId="2147483648"/>
            <pc:sldLayoutMk cId="2004644359" sldId="2147483672"/>
          </pc:sldLayoutMkLst>
          <pc:spChg chg="mod">
            <ac:chgData name="Mark Nieuweboer" userId="fa6530b8-1424-4c91-900f-499e131d34b4" providerId="ADAL" clId="{23EBD4FA-A061-1049-8DFB-F0848FE1F56F}" dt="2021-11-09T11:40:30.999" v="1443"/>
            <ac:spMkLst>
              <pc:docMk/>
              <pc:sldMasterMk cId="3839803590" sldId="2147483648"/>
              <pc:sldLayoutMk cId="2004644359" sldId="2147483672"/>
              <ac:spMk id="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004644359" sldId="2147483672"/>
              <ac:spMk id="3" creationId="{00000000-0000-0000-0000-000000000000}"/>
            </ac:spMkLst>
          </pc:spChg>
        </pc:sldLayoutChg>
        <pc:sldLayoutChg chg="delSp modSp">
          <pc:chgData name="Mark Nieuweboer" userId="fa6530b8-1424-4c91-900f-499e131d34b4" providerId="ADAL" clId="{23EBD4FA-A061-1049-8DFB-F0848FE1F56F}" dt="2021-11-09T11:40:30.999" v="1443"/>
          <pc:sldLayoutMkLst>
            <pc:docMk/>
            <pc:sldMasterMk cId="3839803590" sldId="2147483648"/>
            <pc:sldLayoutMk cId="294242165" sldId="2147483673"/>
          </pc:sldLayoutMkLst>
          <pc:spChg chg="mod">
            <ac:chgData name="Mark Nieuweboer" userId="fa6530b8-1424-4c91-900f-499e131d34b4" providerId="ADAL" clId="{23EBD4FA-A061-1049-8DFB-F0848FE1F56F}" dt="2021-11-09T11:40:30.999" v="1443"/>
            <ac:spMkLst>
              <pc:docMk/>
              <pc:sldMasterMk cId="3839803590" sldId="2147483648"/>
              <pc:sldLayoutMk cId="294242165" sldId="2147483673"/>
              <ac:spMk id="2" creationId="{00000000-0000-0000-0000-000000000000}"/>
            </ac:spMkLst>
          </pc:spChg>
          <pc:spChg chg="mod">
            <ac:chgData name="Mark Nieuweboer" userId="fa6530b8-1424-4c91-900f-499e131d34b4" providerId="ADAL" clId="{23EBD4FA-A061-1049-8DFB-F0848FE1F56F}" dt="2021-11-09T11:40:30.999" v="1443"/>
            <ac:spMkLst>
              <pc:docMk/>
              <pc:sldMasterMk cId="3839803590" sldId="2147483648"/>
              <pc:sldLayoutMk cId="294242165" sldId="2147483673"/>
              <ac:spMk id="3" creationId="{00000000-0000-0000-0000-000000000000}"/>
            </ac:spMkLst>
          </pc:spChg>
          <pc:picChg chg="del">
            <ac:chgData name="Mark Nieuweboer" userId="fa6530b8-1424-4c91-900f-499e131d34b4" providerId="ADAL" clId="{23EBD4FA-A061-1049-8DFB-F0848FE1F56F}" dt="2021-11-08T09:22:20.630" v="330" actId="478"/>
            <ac:picMkLst>
              <pc:docMk/>
              <pc:sldMasterMk cId="3839803590" sldId="2147483648"/>
              <pc:sldLayoutMk cId="294242165" sldId="2147483673"/>
              <ac:picMk id="4" creationId="{928CCE37-DCE9-1644-BA6C-5DB30C5610A2}"/>
            </ac:picMkLst>
          </pc:picChg>
        </pc:sldLayoutChg>
      </pc:sldMasterChg>
    </pc:docChg>
  </pc:docChgLst>
  <pc:docChgLst>
    <pc:chgData name="Mark Nieuweboer" userId="fa6530b8-1424-4c91-900f-499e131d34b4" providerId="ADAL" clId="{8DD69830-44DB-0A45-972D-44A1B2A87225}"/>
    <pc:docChg chg="undo custSel addSld delSld modSld">
      <pc:chgData name="Mark Nieuweboer" userId="fa6530b8-1424-4c91-900f-499e131d34b4" providerId="ADAL" clId="{8DD69830-44DB-0A45-972D-44A1B2A87225}" dt="2022-02-24T11:10:45.865" v="42"/>
      <pc:docMkLst>
        <pc:docMk/>
      </pc:docMkLst>
      <pc:sldChg chg="modSp mod">
        <pc:chgData name="Mark Nieuweboer" userId="fa6530b8-1424-4c91-900f-499e131d34b4" providerId="ADAL" clId="{8DD69830-44DB-0A45-972D-44A1B2A87225}" dt="2022-02-24T11:03:38.372" v="14" actId="20577"/>
        <pc:sldMkLst>
          <pc:docMk/>
          <pc:sldMk cId="2977814846" sldId="256"/>
        </pc:sldMkLst>
        <pc:spChg chg="mod">
          <ac:chgData name="Mark Nieuweboer" userId="fa6530b8-1424-4c91-900f-499e131d34b4" providerId="ADAL" clId="{8DD69830-44DB-0A45-972D-44A1B2A87225}" dt="2022-02-24T11:03:38.372" v="14" actId="20577"/>
          <ac:spMkLst>
            <pc:docMk/>
            <pc:sldMk cId="2977814846" sldId="256"/>
            <ac:spMk id="13" creationId="{00000000-0000-0000-0000-000000000000}"/>
          </ac:spMkLst>
        </pc:spChg>
      </pc:sldChg>
      <pc:sldChg chg="modSp mod">
        <pc:chgData name="Mark Nieuweboer" userId="fa6530b8-1424-4c91-900f-499e131d34b4" providerId="ADAL" clId="{8DD69830-44DB-0A45-972D-44A1B2A87225}" dt="2022-02-24T11:07:46.649" v="26" actId="21"/>
        <pc:sldMkLst>
          <pc:docMk/>
          <pc:sldMk cId="2228445020" sldId="508"/>
        </pc:sldMkLst>
        <pc:spChg chg="mod">
          <ac:chgData name="Mark Nieuweboer" userId="fa6530b8-1424-4c91-900f-499e131d34b4" providerId="ADAL" clId="{8DD69830-44DB-0A45-972D-44A1B2A87225}" dt="2022-02-24T11:07:46.649" v="26" actId="21"/>
          <ac:spMkLst>
            <pc:docMk/>
            <pc:sldMk cId="2228445020" sldId="508"/>
            <ac:spMk id="3" creationId="{00000000-0000-0000-0000-000000000000}"/>
          </ac:spMkLst>
        </pc:spChg>
      </pc:sldChg>
      <pc:sldChg chg="del">
        <pc:chgData name="Mark Nieuweboer" userId="fa6530b8-1424-4c91-900f-499e131d34b4" providerId="ADAL" clId="{8DD69830-44DB-0A45-972D-44A1B2A87225}" dt="2022-02-24T11:10:05.744" v="36" actId="2696"/>
        <pc:sldMkLst>
          <pc:docMk/>
          <pc:sldMk cId="1689065803" sldId="519"/>
        </pc:sldMkLst>
      </pc:sldChg>
      <pc:sldChg chg="del">
        <pc:chgData name="Mark Nieuweboer" userId="fa6530b8-1424-4c91-900f-499e131d34b4" providerId="ADAL" clId="{8DD69830-44DB-0A45-972D-44A1B2A87225}" dt="2022-02-24T11:04:06.530" v="17" actId="2696"/>
        <pc:sldMkLst>
          <pc:docMk/>
          <pc:sldMk cId="2412891152" sldId="537"/>
        </pc:sldMkLst>
      </pc:sldChg>
      <pc:sldChg chg="del">
        <pc:chgData name="Mark Nieuweboer" userId="fa6530b8-1424-4c91-900f-499e131d34b4" providerId="ADAL" clId="{8DD69830-44DB-0A45-972D-44A1B2A87225}" dt="2022-02-24T11:04:00.606" v="16" actId="2696"/>
        <pc:sldMkLst>
          <pc:docMk/>
          <pc:sldMk cId="3686634427" sldId="540"/>
        </pc:sldMkLst>
      </pc:sldChg>
      <pc:sldChg chg="del">
        <pc:chgData name="Mark Nieuweboer" userId="fa6530b8-1424-4c91-900f-499e131d34b4" providerId="ADAL" clId="{8DD69830-44DB-0A45-972D-44A1B2A87225}" dt="2022-02-24T11:03:57.791" v="15" actId="2696"/>
        <pc:sldMkLst>
          <pc:docMk/>
          <pc:sldMk cId="1411182330" sldId="546"/>
        </pc:sldMkLst>
      </pc:sldChg>
      <pc:sldChg chg="addSp delSp modSp add mod modClrScheme chgLayout">
        <pc:chgData name="Mark Nieuweboer" userId="fa6530b8-1424-4c91-900f-499e131d34b4" providerId="ADAL" clId="{8DD69830-44DB-0A45-972D-44A1B2A87225}" dt="2022-02-24T11:10:24.306" v="39" actId="20577"/>
        <pc:sldMkLst>
          <pc:docMk/>
          <pc:sldMk cId="4111550764" sldId="590"/>
        </pc:sldMkLst>
        <pc:spChg chg="add del mod">
          <ac:chgData name="Mark Nieuweboer" userId="fa6530b8-1424-4c91-900f-499e131d34b4" providerId="ADAL" clId="{8DD69830-44DB-0A45-972D-44A1B2A87225}" dt="2022-02-24T11:10:14.184" v="38"/>
          <ac:spMkLst>
            <pc:docMk/>
            <pc:sldMk cId="4111550764" sldId="590"/>
            <ac:spMk id="2" creationId="{0E080BFE-F21F-544C-A93D-8D2B4C9D38CC}"/>
          </ac:spMkLst>
        </pc:spChg>
        <pc:spChg chg="mod ord">
          <ac:chgData name="Mark Nieuweboer" userId="fa6530b8-1424-4c91-900f-499e131d34b4" providerId="ADAL" clId="{8DD69830-44DB-0A45-972D-44A1B2A87225}" dt="2022-02-24T11:10:14.184" v="38"/>
          <ac:spMkLst>
            <pc:docMk/>
            <pc:sldMk cId="4111550764" sldId="590"/>
            <ac:spMk id="3" creationId="{111BDDC2-6E37-3648-B4EA-EF8394F0641B}"/>
          </ac:spMkLst>
        </pc:spChg>
        <pc:spChg chg="mod ord">
          <ac:chgData name="Mark Nieuweboer" userId="fa6530b8-1424-4c91-900f-499e131d34b4" providerId="ADAL" clId="{8DD69830-44DB-0A45-972D-44A1B2A87225}" dt="2022-02-24T11:10:24.306" v="39" actId="20577"/>
          <ac:spMkLst>
            <pc:docMk/>
            <pc:sldMk cId="4111550764" sldId="590"/>
            <ac:spMk id="4" creationId="{2E7B17B4-DF6B-0442-8D52-BB5C72DA25E2}"/>
          </ac:spMkLst>
        </pc:spChg>
        <pc:spChg chg="add del mod">
          <ac:chgData name="Mark Nieuweboer" userId="fa6530b8-1424-4c91-900f-499e131d34b4" providerId="ADAL" clId="{8DD69830-44DB-0A45-972D-44A1B2A87225}" dt="2022-02-24T11:10:14.184" v="38"/>
          <ac:spMkLst>
            <pc:docMk/>
            <pc:sldMk cId="4111550764" sldId="590"/>
            <ac:spMk id="5" creationId="{193DF865-68FE-2E40-80C4-9098F15E8CB0}"/>
          </ac:spMkLst>
        </pc:spChg>
        <pc:spChg chg="mod ord">
          <ac:chgData name="Mark Nieuweboer" userId="fa6530b8-1424-4c91-900f-499e131d34b4" providerId="ADAL" clId="{8DD69830-44DB-0A45-972D-44A1B2A87225}" dt="2022-02-24T11:10:14.184" v="38"/>
          <ac:spMkLst>
            <pc:docMk/>
            <pc:sldMk cId="4111550764" sldId="590"/>
            <ac:spMk id="6" creationId="{209C9C88-DBC9-514C-B2F7-6E95A5567F9B}"/>
          </ac:spMkLst>
        </pc:spChg>
        <pc:spChg chg="add del mod">
          <ac:chgData name="Mark Nieuweboer" userId="fa6530b8-1424-4c91-900f-499e131d34b4" providerId="ADAL" clId="{8DD69830-44DB-0A45-972D-44A1B2A87225}" dt="2022-02-24T11:10:14.184" v="38"/>
          <ac:spMkLst>
            <pc:docMk/>
            <pc:sldMk cId="4111550764" sldId="590"/>
            <ac:spMk id="7" creationId="{77E5D053-F8BA-5649-8264-D3D153F3D68F}"/>
          </ac:spMkLst>
        </pc:spChg>
      </pc:sldChg>
      <pc:sldChg chg="addSp delSp modSp add mod modClrScheme chgLayout">
        <pc:chgData name="Mark Nieuweboer" userId="fa6530b8-1424-4c91-900f-499e131d34b4" providerId="ADAL" clId="{8DD69830-44DB-0A45-972D-44A1B2A87225}" dt="2022-02-24T11:10:45.865" v="42"/>
        <pc:sldMkLst>
          <pc:docMk/>
          <pc:sldMk cId="140262772" sldId="593"/>
        </pc:sldMkLst>
        <pc:spChg chg="mod ord">
          <ac:chgData name="Mark Nieuweboer" userId="fa6530b8-1424-4c91-900f-499e131d34b4" providerId="ADAL" clId="{8DD69830-44DB-0A45-972D-44A1B2A87225}" dt="2022-02-24T11:10:45.865" v="42"/>
          <ac:spMkLst>
            <pc:docMk/>
            <pc:sldMk cId="140262772" sldId="593"/>
            <ac:spMk id="2" creationId="{45A7C905-5A34-E349-AB7C-673CBBFCF250}"/>
          </ac:spMkLst>
        </pc:spChg>
        <pc:spChg chg="mod ord">
          <ac:chgData name="Mark Nieuweboer" userId="fa6530b8-1424-4c91-900f-499e131d34b4" providerId="ADAL" clId="{8DD69830-44DB-0A45-972D-44A1B2A87225}" dt="2022-02-24T11:10:45.865" v="42"/>
          <ac:spMkLst>
            <pc:docMk/>
            <pc:sldMk cId="140262772" sldId="593"/>
            <ac:spMk id="3" creationId="{E393FFC1-78A5-CC44-9589-13F6797733D3}"/>
          </ac:spMkLst>
        </pc:spChg>
        <pc:spChg chg="add del mod">
          <ac:chgData name="Mark Nieuweboer" userId="fa6530b8-1424-4c91-900f-499e131d34b4" providerId="ADAL" clId="{8DD69830-44DB-0A45-972D-44A1B2A87225}" dt="2022-02-24T11:10:45.865" v="42"/>
          <ac:spMkLst>
            <pc:docMk/>
            <pc:sldMk cId="140262772" sldId="593"/>
            <ac:spMk id="4" creationId="{B253A0CF-6D47-AB41-8C60-4771245637F0}"/>
          </ac:spMkLst>
        </pc:spChg>
        <pc:spChg chg="add del mod">
          <ac:chgData name="Mark Nieuweboer" userId="fa6530b8-1424-4c91-900f-499e131d34b4" providerId="ADAL" clId="{8DD69830-44DB-0A45-972D-44A1B2A87225}" dt="2022-02-24T11:10:45.865" v="42"/>
          <ac:spMkLst>
            <pc:docMk/>
            <pc:sldMk cId="140262772" sldId="593"/>
            <ac:spMk id="5" creationId="{885C5EC0-7E95-FF4D-B7A5-0008B23E5671}"/>
          </ac:spMkLst>
        </pc:spChg>
      </pc:sldChg>
      <pc:sldChg chg="modSp add mod modClrScheme chgLayout">
        <pc:chgData name="Mark Nieuweboer" userId="fa6530b8-1424-4c91-900f-499e131d34b4" providerId="ADAL" clId="{8DD69830-44DB-0A45-972D-44A1B2A87225}" dt="2022-02-24T11:09:27.755" v="32" actId="700"/>
        <pc:sldMkLst>
          <pc:docMk/>
          <pc:sldMk cId="1949524977" sldId="594"/>
        </pc:sldMkLst>
        <pc:spChg chg="mod ord">
          <ac:chgData name="Mark Nieuweboer" userId="fa6530b8-1424-4c91-900f-499e131d34b4" providerId="ADAL" clId="{8DD69830-44DB-0A45-972D-44A1B2A87225}" dt="2022-02-24T11:09:27.755" v="32" actId="700"/>
          <ac:spMkLst>
            <pc:docMk/>
            <pc:sldMk cId="1949524977" sldId="594"/>
            <ac:spMk id="2" creationId="{24854911-54C9-1F49-97A1-77A5E836B942}"/>
          </ac:spMkLst>
        </pc:spChg>
        <pc:spChg chg="mod ord">
          <ac:chgData name="Mark Nieuweboer" userId="fa6530b8-1424-4c91-900f-499e131d34b4" providerId="ADAL" clId="{8DD69830-44DB-0A45-972D-44A1B2A87225}" dt="2022-02-24T11:09:27.755" v="32" actId="700"/>
          <ac:spMkLst>
            <pc:docMk/>
            <pc:sldMk cId="1949524977" sldId="594"/>
            <ac:spMk id="3" creationId="{9B0FC38F-96E6-4947-8464-E92DE8A2214B}"/>
          </ac:spMkLst>
        </pc:spChg>
      </pc:sldChg>
      <pc:sldChg chg="modSp add mod modClrScheme chgLayout">
        <pc:chgData name="Mark Nieuweboer" userId="fa6530b8-1424-4c91-900f-499e131d34b4" providerId="ADAL" clId="{8DD69830-44DB-0A45-972D-44A1B2A87225}" dt="2022-02-24T11:09:32.433" v="33" actId="700"/>
        <pc:sldMkLst>
          <pc:docMk/>
          <pc:sldMk cId="3967098940" sldId="595"/>
        </pc:sldMkLst>
        <pc:spChg chg="mod ord">
          <ac:chgData name="Mark Nieuweboer" userId="fa6530b8-1424-4c91-900f-499e131d34b4" providerId="ADAL" clId="{8DD69830-44DB-0A45-972D-44A1B2A87225}" dt="2022-02-24T11:09:32.433" v="33" actId="700"/>
          <ac:spMkLst>
            <pc:docMk/>
            <pc:sldMk cId="3967098940" sldId="595"/>
            <ac:spMk id="2" creationId="{C99123E7-C0E3-404D-8B08-740D7BED9768}"/>
          </ac:spMkLst>
        </pc:spChg>
        <pc:spChg chg="mod ord">
          <ac:chgData name="Mark Nieuweboer" userId="fa6530b8-1424-4c91-900f-499e131d34b4" providerId="ADAL" clId="{8DD69830-44DB-0A45-972D-44A1B2A87225}" dt="2022-02-24T11:09:32.433" v="33" actId="700"/>
          <ac:spMkLst>
            <pc:docMk/>
            <pc:sldMk cId="3967098940" sldId="595"/>
            <ac:spMk id="3" creationId="{FC42B840-406E-064E-857B-124E9EB47045}"/>
          </ac:spMkLst>
        </pc:spChg>
      </pc:sldChg>
      <pc:sldChg chg="addSp delSp modSp add mod modClrScheme chgLayout">
        <pc:chgData name="Mark Nieuweboer" userId="fa6530b8-1424-4c91-900f-499e131d34b4" providerId="ADAL" clId="{8DD69830-44DB-0A45-972D-44A1B2A87225}" dt="2022-02-24T11:06:32.701" v="21"/>
        <pc:sldMkLst>
          <pc:docMk/>
          <pc:sldMk cId="2505691515" sldId="596"/>
        </pc:sldMkLst>
        <pc:spChg chg="mod ord">
          <ac:chgData name="Mark Nieuweboer" userId="fa6530b8-1424-4c91-900f-499e131d34b4" providerId="ADAL" clId="{8DD69830-44DB-0A45-972D-44A1B2A87225}" dt="2022-02-24T11:06:32.701" v="21"/>
          <ac:spMkLst>
            <pc:docMk/>
            <pc:sldMk cId="2505691515" sldId="596"/>
            <ac:spMk id="2" creationId="{F752EFDD-6D05-4F45-909A-97ED112B71F0}"/>
          </ac:spMkLst>
        </pc:spChg>
        <pc:spChg chg="mod ord">
          <ac:chgData name="Mark Nieuweboer" userId="fa6530b8-1424-4c91-900f-499e131d34b4" providerId="ADAL" clId="{8DD69830-44DB-0A45-972D-44A1B2A87225}" dt="2022-02-24T11:06:32.701" v="21"/>
          <ac:spMkLst>
            <pc:docMk/>
            <pc:sldMk cId="2505691515" sldId="596"/>
            <ac:spMk id="3" creationId="{69BD0B8B-32A0-994B-9D7D-469E0E98D03B}"/>
          </ac:spMkLst>
        </pc:spChg>
        <pc:spChg chg="add del mod">
          <ac:chgData name="Mark Nieuweboer" userId="fa6530b8-1424-4c91-900f-499e131d34b4" providerId="ADAL" clId="{8DD69830-44DB-0A45-972D-44A1B2A87225}" dt="2022-02-24T11:06:14.295" v="19"/>
          <ac:spMkLst>
            <pc:docMk/>
            <pc:sldMk cId="2505691515" sldId="596"/>
            <ac:spMk id="4" creationId="{90B7D3F0-AB88-EC49-BAA3-030FC4CD444D}"/>
          </ac:spMkLst>
        </pc:spChg>
        <pc:spChg chg="add del mod">
          <ac:chgData name="Mark Nieuweboer" userId="fa6530b8-1424-4c91-900f-499e131d34b4" providerId="ADAL" clId="{8DD69830-44DB-0A45-972D-44A1B2A87225}" dt="2022-02-24T11:06:14.295" v="19"/>
          <ac:spMkLst>
            <pc:docMk/>
            <pc:sldMk cId="2505691515" sldId="596"/>
            <ac:spMk id="5" creationId="{172A427F-980D-D144-A5B8-9393DF38D51B}"/>
          </ac:spMkLst>
        </pc:spChg>
        <pc:spChg chg="add del mod">
          <ac:chgData name="Mark Nieuweboer" userId="fa6530b8-1424-4c91-900f-499e131d34b4" providerId="ADAL" clId="{8DD69830-44DB-0A45-972D-44A1B2A87225}" dt="2022-02-24T11:06:32.701" v="21"/>
          <ac:spMkLst>
            <pc:docMk/>
            <pc:sldMk cId="2505691515" sldId="596"/>
            <ac:spMk id="6" creationId="{99665F2F-C21B-D94F-B0B8-D2756C18CF0E}"/>
          </ac:spMkLst>
        </pc:spChg>
        <pc:spChg chg="add del mod">
          <ac:chgData name="Mark Nieuweboer" userId="fa6530b8-1424-4c91-900f-499e131d34b4" providerId="ADAL" clId="{8DD69830-44DB-0A45-972D-44A1B2A87225}" dt="2022-02-24T11:06:32.701" v="21"/>
          <ac:spMkLst>
            <pc:docMk/>
            <pc:sldMk cId="2505691515" sldId="596"/>
            <ac:spMk id="7" creationId="{71D56C0E-0AD1-994F-A736-F730E4B31C25}"/>
          </ac:spMkLst>
        </pc:spChg>
      </pc:sldChg>
      <pc:sldChg chg="addSp delSp modSp add mod modClrScheme chgLayout">
        <pc:chgData name="Mark Nieuweboer" userId="fa6530b8-1424-4c91-900f-499e131d34b4" providerId="ADAL" clId="{8DD69830-44DB-0A45-972D-44A1B2A87225}" dt="2022-02-24T11:07:26.069" v="24"/>
        <pc:sldMkLst>
          <pc:docMk/>
          <pc:sldMk cId="307088353" sldId="598"/>
        </pc:sldMkLst>
        <pc:spChg chg="mod ord">
          <ac:chgData name="Mark Nieuweboer" userId="fa6530b8-1424-4c91-900f-499e131d34b4" providerId="ADAL" clId="{8DD69830-44DB-0A45-972D-44A1B2A87225}" dt="2022-02-24T11:07:26.069" v="24"/>
          <ac:spMkLst>
            <pc:docMk/>
            <pc:sldMk cId="307088353" sldId="598"/>
            <ac:spMk id="2" creationId="{2562D2AC-79A3-8444-89B4-400B03446A0D}"/>
          </ac:spMkLst>
        </pc:spChg>
        <pc:spChg chg="mod ord">
          <ac:chgData name="Mark Nieuweboer" userId="fa6530b8-1424-4c91-900f-499e131d34b4" providerId="ADAL" clId="{8DD69830-44DB-0A45-972D-44A1B2A87225}" dt="2022-02-24T11:07:26.069" v="24"/>
          <ac:spMkLst>
            <pc:docMk/>
            <pc:sldMk cId="307088353" sldId="598"/>
            <ac:spMk id="3" creationId="{CE31DCF9-FF63-7044-8595-3CAF5DC0B807}"/>
          </ac:spMkLst>
        </pc:spChg>
        <pc:spChg chg="add del mod">
          <ac:chgData name="Mark Nieuweboer" userId="fa6530b8-1424-4c91-900f-499e131d34b4" providerId="ADAL" clId="{8DD69830-44DB-0A45-972D-44A1B2A87225}" dt="2022-02-24T11:07:26.069" v="24"/>
          <ac:spMkLst>
            <pc:docMk/>
            <pc:sldMk cId="307088353" sldId="598"/>
            <ac:spMk id="4" creationId="{117BADF6-4A47-8444-90A9-C5617A9F40AD}"/>
          </ac:spMkLst>
        </pc:spChg>
        <pc:spChg chg="add del mod">
          <ac:chgData name="Mark Nieuweboer" userId="fa6530b8-1424-4c91-900f-499e131d34b4" providerId="ADAL" clId="{8DD69830-44DB-0A45-972D-44A1B2A87225}" dt="2022-02-24T11:07:26.069" v="24"/>
          <ac:spMkLst>
            <pc:docMk/>
            <pc:sldMk cId="307088353" sldId="598"/>
            <ac:spMk id="5" creationId="{A2DBCCA7-2AB6-984D-BFB7-55A8CA39854C}"/>
          </ac:spMkLst>
        </pc:spChg>
      </pc:sldChg>
      <pc:sldChg chg="addSp delSp modSp add mod modClrScheme chgLayout">
        <pc:chgData name="Mark Nieuweboer" userId="fa6530b8-1424-4c91-900f-499e131d34b4" providerId="ADAL" clId="{8DD69830-44DB-0A45-972D-44A1B2A87225}" dt="2022-02-24T11:10:14.184" v="38"/>
        <pc:sldMkLst>
          <pc:docMk/>
          <pc:sldMk cId="4123710324" sldId="599"/>
        </pc:sldMkLst>
        <pc:spChg chg="mod ord">
          <ac:chgData name="Mark Nieuweboer" userId="fa6530b8-1424-4c91-900f-499e131d34b4" providerId="ADAL" clId="{8DD69830-44DB-0A45-972D-44A1B2A87225}" dt="2022-02-24T11:10:14.184" v="38"/>
          <ac:spMkLst>
            <pc:docMk/>
            <pc:sldMk cId="4123710324" sldId="599"/>
            <ac:spMk id="2" creationId="{9F15AEEE-865F-7644-92E2-516BDB5F98F2}"/>
          </ac:spMkLst>
        </pc:spChg>
        <pc:spChg chg="mod ord">
          <ac:chgData name="Mark Nieuweboer" userId="fa6530b8-1424-4c91-900f-499e131d34b4" providerId="ADAL" clId="{8DD69830-44DB-0A45-972D-44A1B2A87225}" dt="2022-02-24T11:10:14.184" v="38"/>
          <ac:spMkLst>
            <pc:docMk/>
            <pc:sldMk cId="4123710324" sldId="599"/>
            <ac:spMk id="3" creationId="{201D3D82-26F6-C349-A28F-571BBF4F9B8A}"/>
          </ac:spMkLst>
        </pc:spChg>
        <pc:spChg chg="add del mod">
          <ac:chgData name="Mark Nieuweboer" userId="fa6530b8-1424-4c91-900f-499e131d34b4" providerId="ADAL" clId="{8DD69830-44DB-0A45-972D-44A1B2A87225}" dt="2022-02-24T11:10:14.184" v="38"/>
          <ac:spMkLst>
            <pc:docMk/>
            <pc:sldMk cId="4123710324" sldId="599"/>
            <ac:spMk id="4" creationId="{EE4CABCB-11AA-6D44-BC5B-6C2B76C0B5D3}"/>
          </ac:spMkLst>
        </pc:spChg>
        <pc:spChg chg="add del mod">
          <ac:chgData name="Mark Nieuweboer" userId="fa6530b8-1424-4c91-900f-499e131d34b4" providerId="ADAL" clId="{8DD69830-44DB-0A45-972D-44A1B2A87225}" dt="2022-02-24T11:10:14.184" v="38"/>
          <ac:spMkLst>
            <pc:docMk/>
            <pc:sldMk cId="4123710324" sldId="599"/>
            <ac:spMk id="5" creationId="{CE503E24-A314-C143-8DF0-0C1B076CBF08}"/>
          </ac:spMkLst>
        </pc:spChg>
      </pc:sldChg>
      <pc:sldChg chg="addSp delSp modSp add mod modClrScheme chgLayout">
        <pc:chgData name="Mark Nieuweboer" userId="fa6530b8-1424-4c91-900f-499e131d34b4" providerId="ADAL" clId="{8DD69830-44DB-0A45-972D-44A1B2A87225}" dt="2022-02-24T11:08:57.005" v="29"/>
        <pc:sldMkLst>
          <pc:docMk/>
          <pc:sldMk cId="3504456547" sldId="600"/>
        </pc:sldMkLst>
        <pc:spChg chg="mod ord">
          <ac:chgData name="Mark Nieuweboer" userId="fa6530b8-1424-4c91-900f-499e131d34b4" providerId="ADAL" clId="{8DD69830-44DB-0A45-972D-44A1B2A87225}" dt="2022-02-24T11:08:57.005" v="29"/>
          <ac:spMkLst>
            <pc:docMk/>
            <pc:sldMk cId="3504456547" sldId="600"/>
            <ac:spMk id="2" creationId="{23563795-5DD3-0348-998D-B0AD788A37A8}"/>
          </ac:spMkLst>
        </pc:spChg>
        <pc:spChg chg="mod ord">
          <ac:chgData name="Mark Nieuweboer" userId="fa6530b8-1424-4c91-900f-499e131d34b4" providerId="ADAL" clId="{8DD69830-44DB-0A45-972D-44A1B2A87225}" dt="2022-02-24T11:08:57.005" v="29"/>
          <ac:spMkLst>
            <pc:docMk/>
            <pc:sldMk cId="3504456547" sldId="600"/>
            <ac:spMk id="3" creationId="{42A35E23-F9D2-0C4E-BFB6-6B1DDADA15E3}"/>
          </ac:spMkLst>
        </pc:spChg>
        <pc:spChg chg="add del mod">
          <ac:chgData name="Mark Nieuweboer" userId="fa6530b8-1424-4c91-900f-499e131d34b4" providerId="ADAL" clId="{8DD69830-44DB-0A45-972D-44A1B2A87225}" dt="2022-02-24T11:08:57.005" v="29"/>
          <ac:spMkLst>
            <pc:docMk/>
            <pc:sldMk cId="3504456547" sldId="600"/>
            <ac:spMk id="4" creationId="{C53D4204-8848-DD45-832C-242356A5D73F}"/>
          </ac:spMkLst>
        </pc:spChg>
        <pc:spChg chg="add del mod">
          <ac:chgData name="Mark Nieuweboer" userId="fa6530b8-1424-4c91-900f-499e131d34b4" providerId="ADAL" clId="{8DD69830-44DB-0A45-972D-44A1B2A87225}" dt="2022-02-24T11:08:57.005" v="29"/>
          <ac:spMkLst>
            <pc:docMk/>
            <pc:sldMk cId="3504456547" sldId="600"/>
            <ac:spMk id="5" creationId="{BE0B3DC4-2148-E948-BB52-3E04BB46013D}"/>
          </ac:spMkLst>
        </pc:spChg>
      </pc:sldChg>
      <pc:sldChg chg="addSp delSp modSp add mod modClrScheme chgLayout">
        <pc:chgData name="Mark Nieuweboer" userId="fa6530b8-1424-4c91-900f-499e131d34b4" providerId="ADAL" clId="{8DD69830-44DB-0A45-972D-44A1B2A87225}" dt="2022-02-24T11:10:45.865" v="42"/>
        <pc:sldMkLst>
          <pc:docMk/>
          <pc:sldMk cId="2346576417" sldId="601"/>
        </pc:sldMkLst>
        <pc:spChg chg="mod ord">
          <ac:chgData name="Mark Nieuweboer" userId="fa6530b8-1424-4c91-900f-499e131d34b4" providerId="ADAL" clId="{8DD69830-44DB-0A45-972D-44A1B2A87225}" dt="2022-02-24T11:10:45.865" v="42"/>
          <ac:spMkLst>
            <pc:docMk/>
            <pc:sldMk cId="2346576417" sldId="601"/>
            <ac:spMk id="2" creationId="{5F6EFA2D-D4E4-7F46-A5A4-DB2A0F764A1F}"/>
          </ac:spMkLst>
        </pc:spChg>
        <pc:spChg chg="mod ord">
          <ac:chgData name="Mark Nieuweboer" userId="fa6530b8-1424-4c91-900f-499e131d34b4" providerId="ADAL" clId="{8DD69830-44DB-0A45-972D-44A1B2A87225}" dt="2022-02-24T11:10:45.865" v="42"/>
          <ac:spMkLst>
            <pc:docMk/>
            <pc:sldMk cId="2346576417" sldId="601"/>
            <ac:spMk id="3" creationId="{6F949899-49B6-A744-9465-5ADFF6C32F73}"/>
          </ac:spMkLst>
        </pc:spChg>
        <pc:spChg chg="add del mod">
          <ac:chgData name="Mark Nieuweboer" userId="fa6530b8-1424-4c91-900f-499e131d34b4" providerId="ADAL" clId="{8DD69830-44DB-0A45-972D-44A1B2A87225}" dt="2022-02-24T11:10:45.865" v="42"/>
          <ac:spMkLst>
            <pc:docMk/>
            <pc:sldMk cId="2346576417" sldId="601"/>
            <ac:spMk id="4" creationId="{91580274-8A02-5D44-AC6C-B7D29A658527}"/>
          </ac:spMkLst>
        </pc:spChg>
        <pc:spChg chg="add del mod">
          <ac:chgData name="Mark Nieuweboer" userId="fa6530b8-1424-4c91-900f-499e131d34b4" providerId="ADAL" clId="{8DD69830-44DB-0A45-972D-44A1B2A87225}" dt="2022-02-24T11:10:45.865" v="42"/>
          <ac:spMkLst>
            <pc:docMk/>
            <pc:sldMk cId="2346576417" sldId="601"/>
            <ac:spMk id="5" creationId="{CD106DE1-4951-4347-87D7-FA4328A9A2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003B9BE-14CA-E043-ACF9-D74CD879B871}"/>
              </a:ext>
            </a:extLst>
          </p:cNvPr>
          <p:cNvSpPr>
            <a:spLocks noGrp="1"/>
          </p:cNvSpPr>
          <p:nvPr>
            <p:ph type="hdr" sz="quarter"/>
          </p:nvPr>
        </p:nvSpPr>
        <p:spPr>
          <a:xfrm>
            <a:off x="0" y="3"/>
            <a:ext cx="482600" cy="34448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1C14257A-6EE0-1345-9E13-7C5B05A100FE}"/>
              </a:ext>
            </a:extLst>
          </p:cNvPr>
          <p:cNvSpPr>
            <a:spLocks noGrp="1"/>
          </p:cNvSpPr>
          <p:nvPr>
            <p:ph type="dt" sz="quarter" idx="1"/>
          </p:nvPr>
        </p:nvSpPr>
        <p:spPr>
          <a:xfrm>
            <a:off x="631825" y="3"/>
            <a:ext cx="482600" cy="344486"/>
          </a:xfrm>
          <a:prstGeom prst="rect">
            <a:avLst/>
          </a:prstGeom>
        </p:spPr>
        <p:txBody>
          <a:bodyPr vert="horz" lIns="91440" tIns="45720" rIns="91440" bIns="45720" rtlCol="0"/>
          <a:lstStyle>
            <a:lvl1pPr algn="r">
              <a:defRPr sz="1200"/>
            </a:lvl1pPr>
          </a:lstStyle>
          <a:p>
            <a:fld id="{B6B3F168-3EB0-8C4A-ABD1-435BE62ACD57}" type="datetimeFigureOut">
              <a:rPr lang="nl-NL" smtClean="0"/>
              <a:t>24-02-2022</a:t>
            </a:fld>
            <a:endParaRPr lang="nl-NL" dirty="0"/>
          </a:p>
        </p:txBody>
      </p:sp>
      <p:sp>
        <p:nvSpPr>
          <p:cNvPr id="4" name="Tijdelijke aanduiding voor voettekst 3">
            <a:extLst>
              <a:ext uri="{FF2B5EF4-FFF2-40B4-BE49-F238E27FC236}">
                <a16:creationId xmlns:a16="http://schemas.microsoft.com/office/drawing/2014/main" id="{0E7454BB-117F-A646-8D37-AF9FCA7B23C5}"/>
              </a:ext>
            </a:extLst>
          </p:cNvPr>
          <p:cNvSpPr>
            <a:spLocks noGrp="1"/>
          </p:cNvSpPr>
          <p:nvPr>
            <p:ph type="ftr" sz="quarter" idx="2"/>
          </p:nvPr>
        </p:nvSpPr>
        <p:spPr>
          <a:xfrm>
            <a:off x="0" y="6513517"/>
            <a:ext cx="482600" cy="344486"/>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AA548819-E305-1E4C-8842-E25B990D2828}"/>
              </a:ext>
            </a:extLst>
          </p:cNvPr>
          <p:cNvSpPr>
            <a:spLocks noGrp="1"/>
          </p:cNvSpPr>
          <p:nvPr>
            <p:ph type="sldNum" sz="quarter" idx="3"/>
          </p:nvPr>
        </p:nvSpPr>
        <p:spPr>
          <a:xfrm>
            <a:off x="631825" y="6513517"/>
            <a:ext cx="482600" cy="344486"/>
          </a:xfrm>
          <a:prstGeom prst="rect">
            <a:avLst/>
          </a:prstGeom>
        </p:spPr>
        <p:txBody>
          <a:bodyPr vert="horz" lIns="91440" tIns="45720" rIns="91440" bIns="45720" rtlCol="0" anchor="b"/>
          <a:lstStyle>
            <a:lvl1pPr algn="r">
              <a:defRPr sz="1200"/>
            </a:lvl1pPr>
          </a:lstStyle>
          <a:p>
            <a:fld id="{D7642CFA-143F-3741-BA3C-6FF65EFC5BC3}" type="slidenum">
              <a:rPr lang="nl-NL" smtClean="0"/>
              <a:t>‹nr.›</a:t>
            </a:fld>
            <a:endParaRPr lang="nl-NL"/>
          </a:p>
        </p:txBody>
      </p:sp>
    </p:spTree>
    <p:extLst>
      <p:ext uri="{BB962C8B-B14F-4D97-AF65-F5344CB8AC3E}">
        <p14:creationId xmlns:p14="http://schemas.microsoft.com/office/powerpoint/2010/main" val="2481865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82918" cy="281353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31249" y="0"/>
            <a:ext cx="482918" cy="2813538"/>
          </a:xfrm>
          <a:prstGeom prst="rect">
            <a:avLst/>
          </a:prstGeom>
        </p:spPr>
        <p:txBody>
          <a:bodyPr vert="horz" lIns="91440" tIns="45720" rIns="91440" bIns="45720" rtlCol="0"/>
          <a:lstStyle>
            <a:lvl1pPr algn="r">
              <a:defRPr sz="1200"/>
            </a:lvl1pPr>
          </a:lstStyle>
          <a:p>
            <a:fld id="{35698784-F1F2-4D71-B346-94F94D5EBAA2}" type="datetimeFigureOut">
              <a:rPr lang="nl-NL" smtClean="0"/>
              <a:t>24-02-2022</a:t>
            </a:fld>
            <a:endParaRPr lang="nl-NL"/>
          </a:p>
        </p:txBody>
      </p:sp>
      <p:sp>
        <p:nvSpPr>
          <p:cNvPr id="4" name="Tijdelijke aanduiding voor dia-afbeelding 3"/>
          <p:cNvSpPr>
            <a:spLocks noGrp="1" noRot="1" noChangeAspect="1"/>
          </p:cNvSpPr>
          <p:nvPr>
            <p:ph type="sldImg" idx="2"/>
          </p:nvPr>
        </p:nvSpPr>
        <p:spPr>
          <a:xfrm>
            <a:off x="-16319500" y="4219575"/>
            <a:ext cx="33753425" cy="21102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11443" y="26728615"/>
            <a:ext cx="891540" cy="2532184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53447465"/>
            <a:ext cx="482918" cy="281353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31249" y="53447465"/>
            <a:ext cx="482918" cy="2813538"/>
          </a:xfrm>
          <a:prstGeom prst="rect">
            <a:avLst/>
          </a:prstGeom>
        </p:spPr>
        <p:txBody>
          <a:bodyPr vert="horz" lIns="91440" tIns="45720" rIns="91440" bIns="45720" rtlCol="0" anchor="b"/>
          <a:lstStyle>
            <a:lvl1pPr algn="r">
              <a:defRPr sz="1200"/>
            </a:lvl1pPr>
          </a:lstStyle>
          <a:p>
            <a:fld id="{812ECD43-08E5-4945-BC4F-4857758E978F}" type="slidenum">
              <a:rPr lang="nl-NL" smtClean="0"/>
              <a:t>‹nr.›</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hf hdr="0" ftr="0" dt="0"/>
  <p:notesStyle>
    <a:lvl1pPr marL="0" algn="l" defTabSz="914329" rtl="0" eaLnBrk="1" latinLnBrk="0" hangingPunct="1">
      <a:defRPr sz="1200" kern="1200">
        <a:solidFill>
          <a:schemeClr val="tx1"/>
        </a:solidFill>
        <a:latin typeface="+mn-lt"/>
        <a:ea typeface="+mn-ea"/>
        <a:cs typeface="+mn-cs"/>
      </a:defRPr>
    </a:lvl1pPr>
    <a:lvl2pPr marL="457164" algn="l" defTabSz="914329" rtl="0" eaLnBrk="1" latinLnBrk="0" hangingPunct="1">
      <a:defRPr sz="1200" kern="1200">
        <a:solidFill>
          <a:schemeClr val="tx1"/>
        </a:solidFill>
        <a:latin typeface="+mn-lt"/>
        <a:ea typeface="+mn-ea"/>
        <a:cs typeface="+mn-cs"/>
      </a:defRPr>
    </a:lvl2pPr>
    <a:lvl3pPr marL="914329" algn="l" defTabSz="914329" rtl="0" eaLnBrk="1" latinLnBrk="0" hangingPunct="1">
      <a:defRPr sz="1200" kern="1200">
        <a:solidFill>
          <a:schemeClr val="tx1"/>
        </a:solidFill>
        <a:latin typeface="+mn-lt"/>
        <a:ea typeface="+mn-ea"/>
        <a:cs typeface="+mn-cs"/>
      </a:defRPr>
    </a:lvl3pPr>
    <a:lvl4pPr marL="1371493" algn="l" defTabSz="914329" rtl="0" eaLnBrk="1" latinLnBrk="0" hangingPunct="1">
      <a:defRPr sz="1200" kern="1200">
        <a:solidFill>
          <a:schemeClr val="tx1"/>
        </a:solidFill>
        <a:latin typeface="+mn-lt"/>
        <a:ea typeface="+mn-ea"/>
        <a:cs typeface="+mn-cs"/>
      </a:defRPr>
    </a:lvl4pPr>
    <a:lvl5pPr marL="1828657" algn="l" defTabSz="914329" rtl="0" eaLnBrk="1" latinLnBrk="0" hangingPunct="1">
      <a:defRPr sz="1200" kern="1200">
        <a:solidFill>
          <a:schemeClr val="tx1"/>
        </a:solidFill>
        <a:latin typeface="+mn-lt"/>
        <a:ea typeface="+mn-ea"/>
        <a:cs typeface="+mn-cs"/>
      </a:defRPr>
    </a:lvl5pPr>
    <a:lvl6pPr marL="2285822" algn="l" defTabSz="914329" rtl="0" eaLnBrk="1" latinLnBrk="0" hangingPunct="1">
      <a:defRPr sz="1200" kern="1200">
        <a:solidFill>
          <a:schemeClr val="tx1"/>
        </a:solidFill>
        <a:latin typeface="+mn-lt"/>
        <a:ea typeface="+mn-ea"/>
        <a:cs typeface="+mn-cs"/>
      </a:defRPr>
    </a:lvl6pPr>
    <a:lvl7pPr marL="2742986" algn="l" defTabSz="914329" rtl="0" eaLnBrk="1" latinLnBrk="0" hangingPunct="1">
      <a:defRPr sz="1200" kern="1200">
        <a:solidFill>
          <a:schemeClr val="tx1"/>
        </a:solidFill>
        <a:latin typeface="+mn-lt"/>
        <a:ea typeface="+mn-ea"/>
        <a:cs typeface="+mn-cs"/>
      </a:defRPr>
    </a:lvl7pPr>
    <a:lvl8pPr marL="3200150" algn="l" defTabSz="914329" rtl="0" eaLnBrk="1" latinLnBrk="0" hangingPunct="1">
      <a:defRPr sz="1200" kern="1200">
        <a:solidFill>
          <a:schemeClr val="tx1"/>
        </a:solidFill>
        <a:latin typeface="+mn-lt"/>
        <a:ea typeface="+mn-ea"/>
        <a:cs typeface="+mn-cs"/>
      </a:defRPr>
    </a:lvl8pPr>
    <a:lvl9pPr marL="3657315" algn="l" defTabSz="91432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Introductie Mark &amp; HEBIX</a:t>
            </a:r>
          </a:p>
          <a:p>
            <a:endParaRPr lang="nl-NL" dirty="0"/>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a:t>
            </a:fld>
            <a:endParaRPr lang="nl-NL"/>
          </a:p>
        </p:txBody>
      </p:sp>
    </p:spTree>
    <p:extLst>
      <p:ext uri="{BB962C8B-B14F-4D97-AF65-F5344CB8AC3E}">
        <p14:creationId xmlns:p14="http://schemas.microsoft.com/office/powerpoint/2010/main" val="40594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5 en 6 memo</a:t>
            </a:r>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12</a:t>
            </a:fld>
            <a:endParaRPr lang="nl-NL"/>
          </a:p>
        </p:txBody>
      </p:sp>
    </p:spTree>
    <p:extLst>
      <p:ext uri="{BB962C8B-B14F-4D97-AF65-F5344CB8AC3E}">
        <p14:creationId xmlns:p14="http://schemas.microsoft.com/office/powerpoint/2010/main" val="285668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normAutofit/>
          </a:bodyPr>
          <a:lstStyle/>
          <a:p>
            <a:r>
              <a:rPr lang="nl-NL" dirty="0"/>
              <a:t>Is er een belastingvoordeel?</a:t>
            </a:r>
          </a:p>
          <a:p>
            <a:endParaRPr lang="nl-NL" dirty="0"/>
          </a:p>
          <a:p>
            <a:r>
              <a:rPr lang="nl-NL" dirty="0"/>
              <a:t>Is dat het belangrijkste of één van de belangrijkste voordelen?</a:t>
            </a:r>
          </a:p>
          <a:p>
            <a:pPr marL="171450" indent="-171450">
              <a:buFontTx/>
              <a:buChar char="-"/>
            </a:pPr>
            <a:r>
              <a:rPr lang="nl-NL" dirty="0"/>
              <a:t>zou de constructie ook doorgaan zonder dit voordeel?</a:t>
            </a:r>
          </a:p>
          <a:p>
            <a:pPr marL="171450" indent="-171450">
              <a:buFontTx/>
              <a:buChar char="-"/>
            </a:pPr>
            <a:r>
              <a:rPr lang="nl-NL" dirty="0"/>
              <a:t>zijn elementen toegevoegd of aangepast om dit voordeel te krijgen?</a:t>
            </a:r>
          </a:p>
          <a:p>
            <a:pPr marL="171450" indent="-171450">
              <a:buFontTx/>
              <a:buChar char="-"/>
            </a:pPr>
            <a:endParaRPr lang="nl-NL" dirty="0"/>
          </a:p>
          <a:p>
            <a:pPr marL="0" indent="0">
              <a:buFontTx/>
              <a:buNone/>
            </a:pPr>
            <a:r>
              <a:rPr lang="nl-NL" dirty="0"/>
              <a:t>Is sprake van policy </a:t>
            </a:r>
            <a:r>
              <a:rPr lang="nl-NL" dirty="0" err="1"/>
              <a:t>intent</a:t>
            </a:r>
            <a:r>
              <a:rPr lang="nl-NL" dirty="0"/>
              <a:t>?</a:t>
            </a:r>
          </a:p>
          <a:p>
            <a:pPr marL="0" indent="0">
              <a:buFontTx/>
              <a:buNone/>
            </a:pPr>
            <a:endParaRPr lang="nl-NL" dirty="0"/>
          </a:p>
          <a:p>
            <a:pPr marL="0" indent="0">
              <a:buFontTx/>
              <a:buNone/>
            </a:pPr>
            <a:r>
              <a:rPr lang="nl-NL" i="1" dirty="0"/>
              <a:t>“Voor de vaststelling of een regeling (lees ook: constructie) een belastingvoordeel oplevert, moet het door de belastingplichtige verschuldigde belastingbedrag, rekening houdend met de regeling, worden vergeleken met het bedrag dat diezelfde belastingplichtige in dezelfde omstandigheden zou zijn verschuldigd in het geval de regeling niet bestond“</a:t>
            </a:r>
          </a:p>
          <a:p>
            <a:pPr marL="0" indent="0">
              <a:buFontTx/>
              <a:buNone/>
            </a:pPr>
            <a:endParaRPr lang="nl-NL" i="1" dirty="0"/>
          </a:p>
          <a:p>
            <a:pPr marL="0" indent="0">
              <a:buFontTx/>
              <a:buNone/>
            </a:pPr>
            <a:r>
              <a:rPr lang="nl-NL" i="0" dirty="0"/>
              <a:t>Is het pleitbaar dat dit uitsluitend in de EU-lidstaat geheven belasting gaat? NOB: geen overeenstemming </a:t>
            </a:r>
            <a:r>
              <a:rPr lang="nl-NL" i="0" dirty="0" err="1"/>
              <a:t>binnden</a:t>
            </a:r>
            <a:r>
              <a:rPr lang="nl-NL" i="0" dirty="0"/>
              <a:t> de sectie MDR.</a:t>
            </a:r>
          </a:p>
          <a:p>
            <a:pPr marL="0" indent="0">
              <a:buFontTx/>
              <a:buNone/>
            </a:pPr>
            <a:endParaRPr lang="nl-NL" i="0" dirty="0"/>
          </a:p>
          <a:p>
            <a:pPr marL="0" indent="0">
              <a:buFontTx/>
              <a:buNone/>
            </a:pPr>
            <a:r>
              <a:rPr lang="nl-NL" i="0" dirty="0"/>
              <a:t>Is het pleitbaar dat het opheffen van </a:t>
            </a:r>
            <a:r>
              <a:rPr lang="nl-NL" i="0" u="sng" dirty="0"/>
              <a:t>juridische</a:t>
            </a:r>
            <a:r>
              <a:rPr lang="nl-NL" i="0" dirty="0"/>
              <a:t> dubbele belasting geen belastingvoordeel is? Ja, dat lijkt logisch.</a:t>
            </a:r>
          </a:p>
          <a:p>
            <a:pPr marL="0" indent="0">
              <a:buFontTx/>
              <a:buNone/>
            </a:pPr>
            <a:r>
              <a:rPr lang="nl-NL" i="0" dirty="0"/>
              <a:t>Is het pleitbaar dat het opheffen van </a:t>
            </a:r>
            <a:r>
              <a:rPr lang="nl-NL" i="0" u="sng" dirty="0"/>
              <a:t>economische </a:t>
            </a:r>
            <a:r>
              <a:rPr lang="nl-NL" i="0" dirty="0"/>
              <a:t>dubbele belasting geen belastingvoordeel is? Geen harde aanwijzing. Staatssecretaris laat dit open.</a:t>
            </a:r>
          </a:p>
          <a:p>
            <a:pPr marL="0" indent="0">
              <a:buFontTx/>
              <a:buNone/>
            </a:pPr>
            <a:r>
              <a:rPr lang="nl-NL" i="0" dirty="0"/>
              <a:t>Idem voor voorkomen van toekomstig </a:t>
            </a:r>
            <a:r>
              <a:rPr lang="nl-NL" i="0" u="sng" dirty="0"/>
              <a:t>belastingnadeel</a:t>
            </a:r>
            <a:r>
              <a:rPr lang="nl-NL" i="0" dirty="0"/>
              <a:t>.</a:t>
            </a:r>
          </a:p>
          <a:p>
            <a:pPr marL="0" indent="0">
              <a:buFontTx/>
              <a:buNone/>
            </a:pPr>
            <a:endParaRPr lang="nl-NL" i="0"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14</a:t>
            </a:fld>
            <a:endParaRPr lang="en-US" altLang="nl-NL"/>
          </a:p>
        </p:txBody>
      </p:sp>
      <p:sp>
        <p:nvSpPr>
          <p:cNvPr id="7" name="Tijdelijke aanduiding voor voettekst 6">
            <a:extLst>
              <a:ext uri="{FF2B5EF4-FFF2-40B4-BE49-F238E27FC236}">
                <a16:creationId xmlns:a16="http://schemas.microsoft.com/office/drawing/2014/main" id="{15CD79DD-43B5-284A-9B21-E43C72FCC1FB}"/>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180403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15</a:t>
            </a:fld>
            <a:endParaRPr lang="en-US" altLang="nl-NL"/>
          </a:p>
        </p:txBody>
      </p:sp>
      <p:sp>
        <p:nvSpPr>
          <p:cNvPr id="7" name="Tijdelijke aanduiding voor voettekst 6">
            <a:extLst>
              <a:ext uri="{FF2B5EF4-FFF2-40B4-BE49-F238E27FC236}">
                <a16:creationId xmlns:a16="http://schemas.microsoft.com/office/drawing/2014/main" id="{FA71E80D-F537-0147-994F-3A5D84F5FE2B}"/>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290621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16</a:t>
            </a:fld>
            <a:endParaRPr lang="en-US" altLang="nl-NL"/>
          </a:p>
        </p:txBody>
      </p:sp>
      <p:sp>
        <p:nvSpPr>
          <p:cNvPr id="7" name="Tijdelijke aanduiding voor voettekst 6">
            <a:extLst>
              <a:ext uri="{FF2B5EF4-FFF2-40B4-BE49-F238E27FC236}">
                <a16:creationId xmlns:a16="http://schemas.microsoft.com/office/drawing/2014/main" id="{DB75DD3C-72BD-4940-9027-FE8439BCDBC4}"/>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175653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b="1" dirty="0"/>
              <a:t>1. Is er sprake van een omzetting?</a:t>
            </a:r>
          </a:p>
          <a:p>
            <a:r>
              <a:rPr lang="nl-NL" dirty="0"/>
              <a:t>Visie 1: De omzetting ziet niet enkel op de omzetting van een bestaande constructie/situatie, maar ziet ook op een nieuwe constructie/situatie die het effect van omzetting heeft (bijvoorbeeld indien wordt afgeweken van de "standaard" situatie).</a:t>
            </a:r>
          </a:p>
          <a:p>
            <a:r>
              <a:rPr lang="nl-NL" dirty="0"/>
              <a:t>Visie 2: De omzetting ziet enkel op de omzetting van een bestaande/constructie situatie • Dit is in lijn met de interpretatie van België en het Verenigd Koninkrijk.</a:t>
            </a:r>
          </a:p>
          <a:p>
            <a:endParaRPr lang="nl-NL" dirty="0"/>
          </a:p>
          <a:p>
            <a:r>
              <a:rPr lang="nl-NL" b="1" dirty="0"/>
              <a:t>2. Is er sprake van een omzetting naar inkomstencategorie die lager is belast?</a:t>
            </a:r>
          </a:p>
          <a:p>
            <a:pPr marL="171450" indent="-171450">
              <a:buFontTx/>
              <a:buChar char="-"/>
            </a:pPr>
            <a:r>
              <a:rPr lang="nl-NL" dirty="0"/>
              <a:t>bezien vanuit de ontvanger/genieter van inkomen</a:t>
            </a:r>
          </a:p>
          <a:p>
            <a:pPr marL="171450" indent="-171450">
              <a:buFontTx/>
              <a:buChar char="-"/>
            </a:pPr>
            <a:r>
              <a:rPr lang="nl-NL" dirty="0"/>
              <a:t>civielrechtelijke en/of fiscaalrechtelijke omzetting</a:t>
            </a:r>
          </a:p>
          <a:p>
            <a:pPr marL="171450" indent="-171450">
              <a:buFontTx/>
              <a:buChar char="-"/>
            </a:pPr>
            <a:r>
              <a:rPr lang="nl-NL" dirty="0"/>
              <a:t>of ook voldoende dat hetzelfde inkomen een andere fiscale behandeling krijgt? Volgens NOB visie 2 is uitsluitend andere fiscale behandeling niet een omzetting.</a:t>
            </a:r>
          </a:p>
          <a:p>
            <a:pPr marL="171450" indent="-171450">
              <a:buFontTx/>
              <a:buChar char="-"/>
            </a:pPr>
            <a:endParaRPr lang="nl-NL" dirty="0"/>
          </a:p>
          <a:p>
            <a:pPr marL="0" indent="0">
              <a:buFontTx/>
              <a:buNone/>
            </a:pPr>
            <a:r>
              <a:rPr lang="nl-NL" dirty="0"/>
              <a:t>Andere ‘inkomenscategorie’ is niet hetzelfde als andere ‘fiscale behandeling’</a:t>
            </a:r>
          </a:p>
          <a:p>
            <a:pPr marL="0" indent="0">
              <a:buFontTx/>
              <a:buNone/>
            </a:pPr>
            <a:endParaRPr lang="nl-NL" dirty="0"/>
          </a:p>
          <a:p>
            <a:pPr marL="0" indent="0">
              <a:buFontTx/>
              <a:buNone/>
            </a:pPr>
            <a:r>
              <a:rPr lang="nl-NL" dirty="0"/>
              <a:t>Voorbeeld: onmiddellijk of middellijk lucratief belang</a:t>
            </a:r>
          </a:p>
          <a:p>
            <a:pPr marL="0" indent="0">
              <a:buFontTx/>
              <a:buNone/>
            </a:pPr>
            <a:endParaRPr lang="nl-NL" dirty="0"/>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17</a:t>
            </a:fld>
            <a:endParaRPr lang="nl-NL" altLang="nl-NL"/>
          </a:p>
        </p:txBody>
      </p:sp>
    </p:spTree>
    <p:extLst>
      <p:ext uri="{BB962C8B-B14F-4D97-AF65-F5344CB8AC3E}">
        <p14:creationId xmlns:p14="http://schemas.microsoft.com/office/powerpoint/2010/main" val="384662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Moeder woont al sinds 1995 in België</a:t>
            </a:r>
          </a:p>
          <a:p>
            <a:r>
              <a:rPr lang="nl-NL" dirty="0"/>
              <a:t>Houdt alle aandelen in BV (onderneming en beleggingen)</a:t>
            </a:r>
          </a:p>
          <a:p>
            <a:r>
              <a:rPr lang="nl-NL" dirty="0"/>
              <a:t>Wil terugkeren naar Nederland</a:t>
            </a:r>
          </a:p>
          <a:p>
            <a:r>
              <a:rPr lang="nl-NL" dirty="0"/>
              <a:t>Voorafgaand aan remigratie: aandelen schenken aan dochter (NL)</a:t>
            </a:r>
          </a:p>
          <a:p>
            <a:endParaRPr lang="nl-NL" dirty="0"/>
          </a:p>
          <a:p>
            <a:r>
              <a:rPr lang="nl-NL" dirty="0"/>
              <a:t>Is sprake van een grensoverschrijdende constructie?</a:t>
            </a:r>
          </a:p>
          <a:p>
            <a:pPr marL="171450" indent="-171450">
              <a:buFontTx/>
              <a:buChar char="-"/>
            </a:pPr>
            <a:r>
              <a:rPr lang="nl-NL" dirty="0"/>
              <a:t>wie zijn de deelnemers? Moeder en dochter -&gt; grensoverschrijdend</a:t>
            </a:r>
          </a:p>
          <a:p>
            <a:pPr marL="171450" indent="-171450">
              <a:buFontTx/>
              <a:buChar char="-"/>
            </a:pPr>
            <a:r>
              <a:rPr lang="nl-NL" dirty="0"/>
              <a:t>constructie? schenking kan constructie zijn.</a:t>
            </a:r>
          </a:p>
          <a:p>
            <a:pPr marL="171450" indent="-171450">
              <a:buFontTx/>
              <a:buChar char="-"/>
            </a:pPr>
            <a:endParaRPr lang="nl-NL" dirty="0"/>
          </a:p>
          <a:p>
            <a:pPr marL="0" indent="0">
              <a:buFontTx/>
              <a:buNone/>
            </a:pPr>
            <a:r>
              <a:rPr lang="nl-NL" dirty="0"/>
              <a:t>Welk wezenskenmerk?</a:t>
            </a:r>
          </a:p>
          <a:p>
            <a:pPr marL="0" indent="0">
              <a:buFontTx/>
              <a:buNone/>
            </a:pPr>
            <a:r>
              <a:rPr lang="nl-NL" dirty="0"/>
              <a:t>B.2? Welk inkomen wordt omgezet?</a:t>
            </a:r>
          </a:p>
          <a:p>
            <a:pPr marL="0" indent="0">
              <a:buFontTx/>
              <a:buNone/>
            </a:pPr>
            <a:r>
              <a:rPr lang="nl-NL" dirty="0"/>
              <a:t>- verandert er iets bij BV? neen</a:t>
            </a:r>
          </a:p>
          <a:p>
            <a:pPr marL="171450" indent="-171450">
              <a:buFontTx/>
              <a:buChar char="-"/>
            </a:pPr>
            <a:r>
              <a:rPr lang="nl-NL" dirty="0"/>
              <a:t>verandert er iets bij moeder? ja,</a:t>
            </a:r>
          </a:p>
          <a:p>
            <a:pPr marL="171450" indent="-171450">
              <a:buFontTx/>
              <a:buChar char="-"/>
            </a:pPr>
            <a:r>
              <a:rPr lang="nl-NL" dirty="0"/>
              <a:t>verandert er iets bij dochter? Had eerst niets.</a:t>
            </a:r>
          </a:p>
          <a:p>
            <a:pPr marL="0" indent="0">
              <a:buFontTx/>
              <a:buNone/>
            </a:pPr>
            <a:r>
              <a:rPr lang="nl-NL" dirty="0"/>
              <a:t>MBT: timing is hier cruciaal. want als ná remigratie, dan geen BOF voor beleggingen.</a:t>
            </a:r>
          </a:p>
          <a:p>
            <a:pPr marL="0" indent="0">
              <a:buFontTx/>
              <a:buNone/>
            </a:pPr>
            <a:r>
              <a:rPr lang="nl-NL" dirty="0"/>
              <a:t>Zie voorbeelden 7 en 8 in de Leidraad</a:t>
            </a: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18</a:t>
            </a:fld>
            <a:endParaRPr lang="nl-NL"/>
          </a:p>
        </p:txBody>
      </p:sp>
    </p:spTree>
    <p:extLst>
      <p:ext uri="{BB962C8B-B14F-4D97-AF65-F5344CB8AC3E}">
        <p14:creationId xmlns:p14="http://schemas.microsoft.com/office/powerpoint/2010/main" val="3020918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19</a:t>
            </a:fld>
            <a:endParaRPr lang="en-US" altLang="nl-NL"/>
          </a:p>
        </p:txBody>
      </p:sp>
      <p:sp>
        <p:nvSpPr>
          <p:cNvPr id="7" name="Tijdelijke aanduiding voor voettekst 6">
            <a:extLst>
              <a:ext uri="{FF2B5EF4-FFF2-40B4-BE49-F238E27FC236}">
                <a16:creationId xmlns:a16="http://schemas.microsoft.com/office/drawing/2014/main" id="{1DA2C31E-7D1C-414F-99C2-3CDF2069FC17}"/>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308427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81050" y="1276350"/>
            <a:ext cx="5511800" cy="3446463"/>
          </a:xfrm>
          <a:prstGeom prst="rect">
            <a:avLst/>
          </a:prstGeom>
          <a:noFill/>
          <a:ln w="12700">
            <a:solidFill>
              <a:prstClr val="black"/>
            </a:solidFill>
          </a:ln>
        </p:spPr>
      </p:sp>
      <p:sp>
        <p:nvSpPr>
          <p:cNvPr id="3" name="Tijdelijke aanduiding voor notities 2"/>
          <p:cNvSpPr>
            <a:spLocks noGrp="1"/>
          </p:cNvSpPr>
          <p:nvPr>
            <p:ph type="body" idx="1"/>
          </p:nvPr>
        </p:nvSpPr>
        <p:spPr>
          <a:xfrm>
            <a:off x="708025" y="4913313"/>
            <a:ext cx="5657850" cy="4021137"/>
          </a:xfrm>
          <a:prstGeom prst="rect">
            <a:avLst/>
          </a:prstGeom>
        </p:spPr>
        <p:txBody>
          <a:bodyPr/>
          <a:lstStyle/>
          <a:p>
            <a:endParaRPr lang="nl-NL" dirty="0"/>
          </a:p>
        </p:txBody>
      </p:sp>
    </p:spTree>
    <p:extLst>
      <p:ext uri="{BB962C8B-B14F-4D97-AF65-F5344CB8AC3E}">
        <p14:creationId xmlns:p14="http://schemas.microsoft.com/office/powerpoint/2010/main" val="262972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0" y="4219575"/>
            <a:ext cx="33753425" cy="21102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Amerikaans Samoa</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Anguilla</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Dominica (nieuw)</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Fiji</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Guam</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Palau</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Panama</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Samoa</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Trinidad en Tobago</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Amerikaanse Maagdeneilanden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Vanuatu</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Seychellen</a:t>
            </a: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10"/>
          </p:nvPr>
        </p:nvSpPr>
        <p:spPr/>
        <p:txBody>
          <a:bodyPr/>
          <a:lstStyle/>
          <a:p>
            <a:pPr>
              <a:defRPr/>
            </a:pPr>
            <a:fld id="{496E982C-997D-DE46-BFCF-8FFCBBD9D19F}" type="slidenum">
              <a:rPr lang="nl-NL" altLang="nl-NL" smtClean="0"/>
              <a:pPr>
                <a:defRPr/>
              </a:pPr>
              <a:t>21</a:t>
            </a:fld>
            <a:endParaRPr lang="nl-NL" altLang="nl-NL"/>
          </a:p>
        </p:txBody>
      </p:sp>
      <p:sp>
        <p:nvSpPr>
          <p:cNvPr id="5" name="Tijdelijke aanduiding voor datum 4">
            <a:extLst>
              <a:ext uri="{FF2B5EF4-FFF2-40B4-BE49-F238E27FC236}">
                <a16:creationId xmlns:a16="http://schemas.microsoft.com/office/drawing/2014/main" id="{6C1F88AB-DDB3-D84E-B097-BC88553CB7A0}"/>
              </a:ext>
            </a:extLst>
          </p:cNvPr>
          <p:cNvSpPr>
            <a:spLocks noGrp="1"/>
          </p:cNvSpPr>
          <p:nvPr>
            <p:ph type="dt" idx="1"/>
          </p:nvPr>
        </p:nvSpPr>
        <p:spPr/>
        <p:txBody>
          <a:bodyPr/>
          <a:lstStyle/>
          <a:p>
            <a:r>
              <a:rPr lang="nl-NL"/>
              <a:t>21 april 2021</a:t>
            </a:r>
          </a:p>
        </p:txBody>
      </p:sp>
      <p:sp>
        <p:nvSpPr>
          <p:cNvPr id="6" name="Tijdelijke aanduiding voor voettekst 5">
            <a:extLst>
              <a:ext uri="{FF2B5EF4-FFF2-40B4-BE49-F238E27FC236}">
                <a16:creationId xmlns:a16="http://schemas.microsoft.com/office/drawing/2014/main" id="{3BE12E4D-5EC4-5F40-BE0B-BD13B4930A91}"/>
              </a:ext>
            </a:extLst>
          </p:cNvPr>
          <p:cNvSpPr>
            <a:spLocks noGrp="1"/>
          </p:cNvSpPr>
          <p:nvPr>
            <p:ph type="ftr" sz="quarter" idx="4"/>
          </p:nvPr>
        </p:nvSpPr>
        <p:spPr/>
        <p:txBody>
          <a:bodyPr/>
          <a:lstStyle/>
          <a:p>
            <a:r>
              <a:rPr lang="nl-NL"/>
              <a:t>m.nieuweboer@law.leidenuniv.nl</a:t>
            </a:r>
          </a:p>
        </p:txBody>
      </p:sp>
      <p:sp>
        <p:nvSpPr>
          <p:cNvPr id="7" name="Tijdelijke aanduiding voor koptekst 6">
            <a:extLst>
              <a:ext uri="{FF2B5EF4-FFF2-40B4-BE49-F238E27FC236}">
                <a16:creationId xmlns:a16="http://schemas.microsoft.com/office/drawing/2014/main" id="{7E502D09-7969-1446-B21C-ECCEC4FD1E6B}"/>
              </a:ext>
            </a:extLst>
          </p:cNvPr>
          <p:cNvSpPr>
            <a:spLocks noGrp="1"/>
          </p:cNvSpPr>
          <p:nvPr>
            <p:ph type="hdr" sz="quarter"/>
          </p:nvPr>
        </p:nvSpPr>
        <p:spPr/>
        <p:txBody>
          <a:bodyPr/>
          <a:lstStyle/>
          <a:p>
            <a:pPr>
              <a:defRPr/>
            </a:pPr>
            <a:r>
              <a:rPr lang="nl-NL"/>
              <a:t>Mark Nieuweboer</a:t>
            </a:r>
          </a:p>
        </p:txBody>
      </p:sp>
    </p:spTree>
    <p:extLst>
      <p:ext uri="{BB962C8B-B14F-4D97-AF65-F5344CB8AC3E}">
        <p14:creationId xmlns:p14="http://schemas.microsoft.com/office/powerpoint/2010/main" val="340386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22</a:t>
            </a:fld>
            <a:endParaRPr lang="nl-NL"/>
          </a:p>
        </p:txBody>
      </p:sp>
      <p:sp>
        <p:nvSpPr>
          <p:cNvPr id="5" name="Tijdelijke aanduiding voor datum 4">
            <a:extLst>
              <a:ext uri="{FF2B5EF4-FFF2-40B4-BE49-F238E27FC236}">
                <a16:creationId xmlns:a16="http://schemas.microsoft.com/office/drawing/2014/main" id="{48A95258-94AD-C24C-8210-9D75238590A6}"/>
              </a:ext>
            </a:extLst>
          </p:cNvPr>
          <p:cNvSpPr>
            <a:spLocks noGrp="1"/>
          </p:cNvSpPr>
          <p:nvPr>
            <p:ph type="dt" idx="1"/>
          </p:nvPr>
        </p:nvSpPr>
        <p:spPr/>
        <p:txBody>
          <a:bodyPr/>
          <a:lstStyle/>
          <a:p>
            <a:r>
              <a:rPr lang="nl-NL"/>
              <a:t>21 april 2021</a:t>
            </a:r>
          </a:p>
        </p:txBody>
      </p:sp>
      <p:sp>
        <p:nvSpPr>
          <p:cNvPr id="6" name="Tijdelijke aanduiding voor voettekst 5">
            <a:extLst>
              <a:ext uri="{FF2B5EF4-FFF2-40B4-BE49-F238E27FC236}">
                <a16:creationId xmlns:a16="http://schemas.microsoft.com/office/drawing/2014/main" id="{727121B0-A8A1-B94D-BAE6-BEF6F7E5DEE4}"/>
              </a:ext>
            </a:extLst>
          </p:cNvPr>
          <p:cNvSpPr>
            <a:spLocks noGrp="1"/>
          </p:cNvSpPr>
          <p:nvPr>
            <p:ph type="ftr" sz="quarter" idx="4"/>
          </p:nvPr>
        </p:nvSpPr>
        <p:spPr/>
        <p:txBody>
          <a:bodyPr/>
          <a:lstStyle/>
          <a:p>
            <a:r>
              <a:rPr lang="nl-NL"/>
              <a:t>m.nieuweboer@law.leidenuniv.nl</a:t>
            </a:r>
          </a:p>
        </p:txBody>
      </p:sp>
      <p:sp>
        <p:nvSpPr>
          <p:cNvPr id="7" name="Tijdelijke aanduiding voor koptekst 6">
            <a:extLst>
              <a:ext uri="{FF2B5EF4-FFF2-40B4-BE49-F238E27FC236}">
                <a16:creationId xmlns:a16="http://schemas.microsoft.com/office/drawing/2014/main" id="{09396083-4788-B742-BD00-D760192C8AB5}"/>
              </a:ext>
            </a:extLst>
          </p:cNvPr>
          <p:cNvSpPr>
            <a:spLocks noGrp="1"/>
          </p:cNvSpPr>
          <p:nvPr>
            <p:ph type="hdr" sz="quarter"/>
          </p:nvPr>
        </p:nvSpPr>
        <p:spPr/>
        <p:txBody>
          <a:bodyPr/>
          <a:lstStyle/>
          <a:p>
            <a:pPr>
              <a:defRPr/>
            </a:pPr>
            <a:r>
              <a:rPr lang="nl-NL"/>
              <a:t>Mark Nieuweboer</a:t>
            </a:r>
          </a:p>
        </p:txBody>
      </p:sp>
    </p:spTree>
    <p:extLst>
      <p:ext uri="{BB962C8B-B14F-4D97-AF65-F5344CB8AC3E}">
        <p14:creationId xmlns:p14="http://schemas.microsoft.com/office/powerpoint/2010/main" val="356667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2</a:t>
            </a:fld>
            <a:endParaRPr lang="en-US" altLang="nl-NL"/>
          </a:p>
        </p:txBody>
      </p:sp>
      <p:sp>
        <p:nvSpPr>
          <p:cNvPr id="7" name="Tijdelijke aanduiding voor voettekst 6">
            <a:extLst>
              <a:ext uri="{FF2B5EF4-FFF2-40B4-BE49-F238E27FC236}">
                <a16:creationId xmlns:a16="http://schemas.microsoft.com/office/drawing/2014/main" id="{C45CC987-E9CA-BC4A-B669-B2FAE525AC8A}"/>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1553595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23</a:t>
            </a:fld>
            <a:endParaRPr lang="nl-NL"/>
          </a:p>
        </p:txBody>
      </p:sp>
      <p:sp>
        <p:nvSpPr>
          <p:cNvPr id="5" name="Tijdelijke aanduiding voor datum 4">
            <a:extLst>
              <a:ext uri="{FF2B5EF4-FFF2-40B4-BE49-F238E27FC236}">
                <a16:creationId xmlns:a16="http://schemas.microsoft.com/office/drawing/2014/main" id="{1B842C3A-CEC3-D042-8EE7-B53DE3014EAD}"/>
              </a:ext>
            </a:extLst>
          </p:cNvPr>
          <p:cNvSpPr>
            <a:spLocks noGrp="1"/>
          </p:cNvSpPr>
          <p:nvPr>
            <p:ph type="dt" idx="1"/>
          </p:nvPr>
        </p:nvSpPr>
        <p:spPr/>
        <p:txBody>
          <a:bodyPr/>
          <a:lstStyle/>
          <a:p>
            <a:r>
              <a:rPr lang="nl-NL"/>
              <a:t>21 april 2021</a:t>
            </a:r>
          </a:p>
        </p:txBody>
      </p:sp>
      <p:sp>
        <p:nvSpPr>
          <p:cNvPr id="6" name="Tijdelijke aanduiding voor voettekst 5">
            <a:extLst>
              <a:ext uri="{FF2B5EF4-FFF2-40B4-BE49-F238E27FC236}">
                <a16:creationId xmlns:a16="http://schemas.microsoft.com/office/drawing/2014/main" id="{7F8DCD66-608B-4748-87FB-FAA3A2B24C46}"/>
              </a:ext>
            </a:extLst>
          </p:cNvPr>
          <p:cNvSpPr>
            <a:spLocks noGrp="1"/>
          </p:cNvSpPr>
          <p:nvPr>
            <p:ph type="ftr" sz="quarter" idx="4"/>
          </p:nvPr>
        </p:nvSpPr>
        <p:spPr/>
        <p:txBody>
          <a:bodyPr/>
          <a:lstStyle/>
          <a:p>
            <a:r>
              <a:rPr lang="nl-NL"/>
              <a:t>m.nieuweboer@law.leidenuniv.nl</a:t>
            </a:r>
          </a:p>
        </p:txBody>
      </p:sp>
      <p:sp>
        <p:nvSpPr>
          <p:cNvPr id="7" name="Tijdelijke aanduiding voor koptekst 6">
            <a:extLst>
              <a:ext uri="{FF2B5EF4-FFF2-40B4-BE49-F238E27FC236}">
                <a16:creationId xmlns:a16="http://schemas.microsoft.com/office/drawing/2014/main" id="{CD057A91-17BF-1B49-8BEB-D6630DD11F33}"/>
              </a:ext>
            </a:extLst>
          </p:cNvPr>
          <p:cNvSpPr>
            <a:spLocks noGrp="1"/>
          </p:cNvSpPr>
          <p:nvPr>
            <p:ph type="hdr" sz="quarter"/>
          </p:nvPr>
        </p:nvSpPr>
        <p:spPr/>
        <p:txBody>
          <a:bodyPr/>
          <a:lstStyle/>
          <a:p>
            <a:pPr>
              <a:defRPr/>
            </a:pPr>
            <a:r>
              <a:rPr lang="nl-NL"/>
              <a:t>Mark Nieuweboer</a:t>
            </a:r>
          </a:p>
        </p:txBody>
      </p:sp>
    </p:spTree>
    <p:extLst>
      <p:ext uri="{BB962C8B-B14F-4D97-AF65-F5344CB8AC3E}">
        <p14:creationId xmlns:p14="http://schemas.microsoft.com/office/powerpoint/2010/main" val="136726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0" y="4219575"/>
            <a:ext cx="33753425" cy="21102638"/>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496E982C-997D-DE46-BFCF-8FFCBBD9D19F}" type="slidenum">
              <a:rPr lang="nl-NL" altLang="nl-NL" smtClean="0"/>
              <a:pPr>
                <a:defRPr/>
              </a:pPr>
              <a:t>24</a:t>
            </a:fld>
            <a:endParaRPr lang="nl-NL" altLang="nl-NL"/>
          </a:p>
        </p:txBody>
      </p:sp>
      <p:sp>
        <p:nvSpPr>
          <p:cNvPr id="5" name="Tijdelijke aanduiding voor datum 4">
            <a:extLst>
              <a:ext uri="{FF2B5EF4-FFF2-40B4-BE49-F238E27FC236}">
                <a16:creationId xmlns:a16="http://schemas.microsoft.com/office/drawing/2014/main" id="{AE37FD3E-FD47-614A-94EB-C59F75976197}"/>
              </a:ext>
            </a:extLst>
          </p:cNvPr>
          <p:cNvSpPr>
            <a:spLocks noGrp="1"/>
          </p:cNvSpPr>
          <p:nvPr>
            <p:ph type="dt" idx="1"/>
          </p:nvPr>
        </p:nvSpPr>
        <p:spPr/>
        <p:txBody>
          <a:bodyPr/>
          <a:lstStyle/>
          <a:p>
            <a:r>
              <a:rPr lang="nl-NL"/>
              <a:t>21 april 2021</a:t>
            </a:r>
          </a:p>
        </p:txBody>
      </p:sp>
      <p:sp>
        <p:nvSpPr>
          <p:cNvPr id="6" name="Tijdelijke aanduiding voor voettekst 5">
            <a:extLst>
              <a:ext uri="{FF2B5EF4-FFF2-40B4-BE49-F238E27FC236}">
                <a16:creationId xmlns:a16="http://schemas.microsoft.com/office/drawing/2014/main" id="{B32BC460-CF3F-4744-84DB-247016DDCFB4}"/>
              </a:ext>
            </a:extLst>
          </p:cNvPr>
          <p:cNvSpPr>
            <a:spLocks noGrp="1"/>
          </p:cNvSpPr>
          <p:nvPr>
            <p:ph type="ftr" sz="quarter" idx="4"/>
          </p:nvPr>
        </p:nvSpPr>
        <p:spPr/>
        <p:txBody>
          <a:bodyPr/>
          <a:lstStyle/>
          <a:p>
            <a:r>
              <a:rPr lang="nl-NL"/>
              <a:t>m.nieuweboer@law.leidenuniv.nl</a:t>
            </a:r>
          </a:p>
        </p:txBody>
      </p:sp>
      <p:sp>
        <p:nvSpPr>
          <p:cNvPr id="7" name="Tijdelijke aanduiding voor koptekst 6">
            <a:extLst>
              <a:ext uri="{FF2B5EF4-FFF2-40B4-BE49-F238E27FC236}">
                <a16:creationId xmlns:a16="http://schemas.microsoft.com/office/drawing/2014/main" id="{FD26B48D-B219-B545-824E-76E60A66E68D}"/>
              </a:ext>
            </a:extLst>
          </p:cNvPr>
          <p:cNvSpPr>
            <a:spLocks noGrp="1"/>
          </p:cNvSpPr>
          <p:nvPr>
            <p:ph type="hdr" sz="quarter"/>
          </p:nvPr>
        </p:nvSpPr>
        <p:spPr/>
        <p:txBody>
          <a:bodyPr/>
          <a:lstStyle/>
          <a:p>
            <a:pPr>
              <a:defRPr/>
            </a:pPr>
            <a:r>
              <a:rPr lang="nl-NL"/>
              <a:t>Mark Nieuweboer</a:t>
            </a:r>
          </a:p>
        </p:txBody>
      </p:sp>
    </p:spTree>
    <p:extLst>
      <p:ext uri="{BB962C8B-B14F-4D97-AF65-F5344CB8AC3E}">
        <p14:creationId xmlns:p14="http://schemas.microsoft.com/office/powerpoint/2010/main" val="263818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25</a:t>
            </a:fld>
            <a:endParaRPr lang="nl-NL"/>
          </a:p>
        </p:txBody>
      </p:sp>
      <p:sp>
        <p:nvSpPr>
          <p:cNvPr id="5" name="Tijdelijke aanduiding voor datum 4">
            <a:extLst>
              <a:ext uri="{FF2B5EF4-FFF2-40B4-BE49-F238E27FC236}">
                <a16:creationId xmlns:a16="http://schemas.microsoft.com/office/drawing/2014/main" id="{B59606FB-58F0-4C42-BDBC-C8A96CE0DA00}"/>
              </a:ext>
            </a:extLst>
          </p:cNvPr>
          <p:cNvSpPr>
            <a:spLocks noGrp="1"/>
          </p:cNvSpPr>
          <p:nvPr>
            <p:ph type="dt" idx="1"/>
          </p:nvPr>
        </p:nvSpPr>
        <p:spPr/>
        <p:txBody>
          <a:bodyPr/>
          <a:lstStyle/>
          <a:p>
            <a:r>
              <a:rPr lang="nl-NL"/>
              <a:t>21 april 2021</a:t>
            </a:r>
          </a:p>
        </p:txBody>
      </p:sp>
      <p:sp>
        <p:nvSpPr>
          <p:cNvPr id="6" name="Tijdelijke aanduiding voor voettekst 5">
            <a:extLst>
              <a:ext uri="{FF2B5EF4-FFF2-40B4-BE49-F238E27FC236}">
                <a16:creationId xmlns:a16="http://schemas.microsoft.com/office/drawing/2014/main" id="{5DC308ED-1152-AF44-A89E-7E53EE2472E5}"/>
              </a:ext>
            </a:extLst>
          </p:cNvPr>
          <p:cNvSpPr>
            <a:spLocks noGrp="1"/>
          </p:cNvSpPr>
          <p:nvPr>
            <p:ph type="ftr" sz="quarter" idx="4"/>
          </p:nvPr>
        </p:nvSpPr>
        <p:spPr/>
        <p:txBody>
          <a:bodyPr/>
          <a:lstStyle/>
          <a:p>
            <a:r>
              <a:rPr lang="nl-NL"/>
              <a:t>m.nieuweboer@law.leidenuniv.nl</a:t>
            </a:r>
          </a:p>
        </p:txBody>
      </p:sp>
      <p:sp>
        <p:nvSpPr>
          <p:cNvPr id="7" name="Tijdelijke aanduiding voor koptekst 6">
            <a:extLst>
              <a:ext uri="{FF2B5EF4-FFF2-40B4-BE49-F238E27FC236}">
                <a16:creationId xmlns:a16="http://schemas.microsoft.com/office/drawing/2014/main" id="{E9F5062C-3897-4640-92B7-47A3C23CEF4F}"/>
              </a:ext>
            </a:extLst>
          </p:cNvPr>
          <p:cNvSpPr>
            <a:spLocks noGrp="1"/>
          </p:cNvSpPr>
          <p:nvPr>
            <p:ph type="hdr" sz="quarter"/>
          </p:nvPr>
        </p:nvSpPr>
        <p:spPr/>
        <p:txBody>
          <a:bodyPr/>
          <a:lstStyle/>
          <a:p>
            <a:pPr>
              <a:defRPr/>
            </a:pPr>
            <a:r>
              <a:rPr lang="nl-NL"/>
              <a:t>Mark Nieuweboer</a:t>
            </a:r>
          </a:p>
        </p:txBody>
      </p:sp>
    </p:spTree>
    <p:extLst>
      <p:ext uri="{BB962C8B-B14F-4D97-AF65-F5344CB8AC3E}">
        <p14:creationId xmlns:p14="http://schemas.microsoft.com/office/powerpoint/2010/main" val="271474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normAutofit fontScale="92500" lnSpcReduction="10000"/>
          </a:bodyPr>
          <a:lstStyle/>
          <a:p>
            <a:r>
              <a:rPr lang="nl-NL" dirty="0"/>
              <a:t>Overdracht is niet gedefinieerd!</a:t>
            </a:r>
          </a:p>
          <a:p>
            <a:endParaRPr lang="nl-NL" dirty="0"/>
          </a:p>
          <a:p>
            <a:r>
              <a:rPr lang="nl-NL" dirty="0"/>
              <a:t>Heb je meer dan één deelnemer nodig of is één deelnemer voldoende?</a:t>
            </a:r>
          </a:p>
          <a:p>
            <a:r>
              <a:rPr lang="nl-NL" dirty="0"/>
              <a:t>Overdrager én overnemer nodig?</a:t>
            </a:r>
          </a:p>
          <a:p>
            <a:r>
              <a:rPr lang="nl-NL" dirty="0"/>
              <a:t>Overdracht tussen verbonden ondernemingen nodig? Is een vi een deelnemer?</a:t>
            </a:r>
          </a:p>
          <a:p>
            <a:endParaRPr lang="nl-NL" dirty="0"/>
          </a:p>
          <a:p>
            <a:r>
              <a:rPr lang="nl-NL" dirty="0"/>
              <a:t>Overdracht = juridische levering? </a:t>
            </a:r>
            <a:r>
              <a:rPr lang="nl-NL" dirty="0" err="1"/>
              <a:t>Bijv</a:t>
            </a:r>
            <a:endParaRPr lang="nl-NL" dirty="0"/>
          </a:p>
          <a:p>
            <a:pPr marL="171450" indent="-171450">
              <a:buFont typeface="Arial" panose="020B0604020202020204" pitchFamily="34" charset="0"/>
              <a:buChar char="•"/>
            </a:pPr>
            <a:r>
              <a:rPr lang="nl-NL" dirty="0"/>
              <a:t>overgang naar vaste inrichting (geen juridische levering)</a:t>
            </a:r>
          </a:p>
          <a:p>
            <a:pPr marL="171450" indent="-171450">
              <a:buFont typeface="Arial" panose="020B0604020202020204" pitchFamily="34" charset="0"/>
              <a:buChar char="•"/>
            </a:pPr>
            <a:r>
              <a:rPr lang="nl-NL" dirty="0"/>
              <a:t>verplaatsen feitelijke leiding (geen civielrechtelijke overdracht, wel fiscaal)</a:t>
            </a:r>
          </a:p>
          <a:p>
            <a:pPr marL="171450" indent="-171450">
              <a:buFont typeface="Arial" panose="020B0604020202020204" pitchFamily="34" charset="0"/>
              <a:buChar char="•"/>
            </a:pPr>
            <a:r>
              <a:rPr lang="nl-NL" dirty="0"/>
              <a:t>verplaatsen feitelijke leiding + omzetten rechtspersoonlijkheid (geen civielrechtelijke overdracht, wel fiscaal)</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Moet het een fysieke overdracht zijn? Of uitsluitend fiscaal voldoende?</a:t>
            </a:r>
          </a:p>
          <a:p>
            <a:pPr marL="0" indent="0">
              <a:buFont typeface="Arial" panose="020B0604020202020204" pitchFamily="34" charset="0"/>
              <a:buNone/>
            </a:pPr>
            <a:r>
              <a:rPr lang="nl-NL" dirty="0" err="1"/>
              <a:t>Bijv</a:t>
            </a:r>
            <a:r>
              <a:rPr lang="nl-NL" dirty="0"/>
              <a:t> een overdracht van een onderneming van BV naar een Duitse GmbH, waarbij een NL vi ontstaat. Vermogen blijft in Nederland</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NOB: juridische of fiscale overdracht. Fysieke overdracht niet noodzakelijke eis.</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EBITDA daling</a:t>
            </a:r>
          </a:p>
          <a:p>
            <a:pPr marL="171450" indent="-171450">
              <a:buFont typeface="Arial" panose="020B0604020202020204" pitchFamily="34" charset="0"/>
              <a:buChar char="•"/>
            </a:pPr>
            <a:r>
              <a:rPr lang="nl-NL" dirty="0"/>
              <a:t>meten over periode drie jaar – elk van de drie jaren? één van de drie jaren? totaal </a:t>
            </a:r>
            <a:r>
              <a:rPr lang="nl-NL" dirty="0" err="1"/>
              <a:t>vd</a:t>
            </a:r>
            <a:r>
              <a:rPr lang="nl-NL" dirty="0"/>
              <a:t> drie jaren?</a:t>
            </a:r>
          </a:p>
          <a:p>
            <a:pPr marL="171450" indent="-171450">
              <a:buFont typeface="Arial" panose="020B0604020202020204" pitchFamily="34" charset="0"/>
              <a:buChar char="•"/>
            </a:pPr>
            <a:r>
              <a:rPr lang="nl-NL" dirty="0"/>
              <a:t>jaar = boekjaar</a:t>
            </a:r>
          </a:p>
          <a:p>
            <a:pPr marL="171450" indent="-171450">
              <a:buFont typeface="Arial" panose="020B0604020202020204" pitchFamily="34" charset="0"/>
              <a:buChar char="•"/>
            </a:pPr>
            <a:r>
              <a:rPr lang="nl-NL" dirty="0"/>
              <a:t>negatieve </a:t>
            </a:r>
            <a:r>
              <a:rPr lang="nl-NL" dirty="0" err="1"/>
              <a:t>ebit</a:t>
            </a:r>
            <a:r>
              <a:rPr lang="nl-NL" dirty="0"/>
              <a:t>?</a:t>
            </a:r>
          </a:p>
          <a:p>
            <a:pPr marL="171450" indent="-171450">
              <a:buFont typeface="Arial" panose="020B0604020202020204" pitchFamily="34" charset="0"/>
              <a:buChar char="•"/>
            </a:pPr>
            <a:r>
              <a:rPr lang="nl-NL" dirty="0"/>
              <a:t>commerciële winstbepaling? Operationeel resultaat, dividend en rente valt daar niet onder.</a:t>
            </a:r>
          </a:p>
          <a:p>
            <a:pPr marL="171450" indent="-171450">
              <a:buFont typeface="Arial" panose="020B0604020202020204" pitchFamily="34" charset="0"/>
              <a:buChar char="•"/>
            </a:pPr>
            <a:r>
              <a:rPr lang="nl-NL" dirty="0"/>
              <a:t>verplaatsing feitelijke leiding leidt niet tot daling EBIT</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Hoe ga je om met transparante entiteiten? </a:t>
            </a:r>
            <a:r>
              <a:rPr lang="nl-NL" dirty="0" err="1"/>
              <a:t>Bijv</a:t>
            </a:r>
            <a:r>
              <a:rPr lang="nl-NL" dirty="0"/>
              <a:t> een US vennoot draagt over aan andere US vennoot. Is de cv deelnemer?</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Uitsluitend toetsen op moment waarop de melding moet worden gedaan.</a:t>
            </a:r>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26</a:t>
            </a:fld>
            <a:endParaRPr lang="nl-NL" altLang="nl-NL"/>
          </a:p>
        </p:txBody>
      </p:sp>
    </p:spTree>
    <p:extLst>
      <p:ext uri="{BB962C8B-B14F-4D97-AF65-F5344CB8AC3E}">
        <p14:creationId xmlns:p14="http://schemas.microsoft.com/office/powerpoint/2010/main" val="291250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6E982C-997D-DE46-BFCF-8FFCBBD9D19F}" type="slidenum">
              <a:rPr lang="nl-NL" altLang="nl-NL" smtClean="0"/>
              <a:pPr>
                <a:defRPr/>
              </a:pPr>
              <a:t>29</a:t>
            </a:fld>
            <a:endParaRPr lang="nl-NL" altLang="nl-NL"/>
          </a:p>
        </p:txBody>
      </p:sp>
      <p:sp>
        <p:nvSpPr>
          <p:cNvPr id="5" name="Tijdelijke aanduiding voor datum 4">
            <a:extLst>
              <a:ext uri="{FF2B5EF4-FFF2-40B4-BE49-F238E27FC236}">
                <a16:creationId xmlns:a16="http://schemas.microsoft.com/office/drawing/2014/main" id="{11699C58-F35E-C04A-B2CB-750F857C0EBA}"/>
              </a:ext>
            </a:extLst>
          </p:cNvPr>
          <p:cNvSpPr>
            <a:spLocks noGrp="1"/>
          </p:cNvSpPr>
          <p:nvPr>
            <p:ph type="dt" idx="1"/>
          </p:nvPr>
        </p:nvSpPr>
        <p:spPr/>
        <p:txBody>
          <a:bodyPr/>
          <a:lstStyle/>
          <a:p>
            <a:pPr>
              <a:defRPr/>
            </a:pPr>
            <a:r>
              <a:rPr lang="nl-NL"/>
              <a:t>21 april 2021</a:t>
            </a:r>
          </a:p>
        </p:txBody>
      </p:sp>
      <p:sp>
        <p:nvSpPr>
          <p:cNvPr id="6" name="Tijdelijke aanduiding voor koptekst 5">
            <a:extLst>
              <a:ext uri="{FF2B5EF4-FFF2-40B4-BE49-F238E27FC236}">
                <a16:creationId xmlns:a16="http://schemas.microsoft.com/office/drawing/2014/main" id="{E3A6D9CA-716F-7648-86AF-9E23062A02FE}"/>
              </a:ext>
            </a:extLst>
          </p:cNvPr>
          <p:cNvSpPr>
            <a:spLocks noGrp="1"/>
          </p:cNvSpPr>
          <p:nvPr>
            <p:ph type="hdr" sz="quarter"/>
          </p:nvPr>
        </p:nvSpPr>
        <p:spPr/>
        <p:txBody>
          <a:bodyPr/>
          <a:lstStyle/>
          <a:p>
            <a:pPr>
              <a:defRPr/>
            </a:pPr>
            <a:r>
              <a:rPr lang="nl-NL"/>
              <a:t>Mark Nieuweboer</a:t>
            </a:r>
          </a:p>
        </p:txBody>
      </p:sp>
      <p:sp>
        <p:nvSpPr>
          <p:cNvPr id="7" name="Tijdelijke aanduiding voor voettekst 6">
            <a:extLst>
              <a:ext uri="{FF2B5EF4-FFF2-40B4-BE49-F238E27FC236}">
                <a16:creationId xmlns:a16="http://schemas.microsoft.com/office/drawing/2014/main" id="{F1CBFBC2-6066-ED42-90F5-F70AE10DEAA8}"/>
              </a:ext>
            </a:extLst>
          </p:cNvPr>
          <p:cNvSpPr>
            <a:spLocks noGrp="1"/>
          </p:cNvSpPr>
          <p:nvPr>
            <p:ph type="ftr" sz="quarter" idx="4"/>
          </p:nvPr>
        </p:nvSpPr>
        <p:spPr/>
        <p:txBody>
          <a:bodyPr/>
          <a:lstStyle/>
          <a:p>
            <a:pPr>
              <a:defRPr/>
            </a:pPr>
            <a:r>
              <a:rPr lang="nl-NL"/>
              <a:t>m.nieuweboer@law.leidenuniv.nl</a:t>
            </a:r>
          </a:p>
        </p:txBody>
      </p:sp>
    </p:spTree>
    <p:extLst>
      <p:ext uri="{BB962C8B-B14F-4D97-AF65-F5344CB8AC3E}">
        <p14:creationId xmlns:p14="http://schemas.microsoft.com/office/powerpoint/2010/main" val="3740607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6E982C-997D-DE46-BFCF-8FFCBBD9D19F}" type="slidenum">
              <a:rPr lang="nl-NL" altLang="nl-NL" smtClean="0"/>
              <a:pPr>
                <a:defRPr/>
              </a:pPr>
              <a:t>30</a:t>
            </a:fld>
            <a:endParaRPr lang="nl-NL" altLang="nl-NL"/>
          </a:p>
        </p:txBody>
      </p:sp>
      <p:sp>
        <p:nvSpPr>
          <p:cNvPr id="5" name="Tijdelijke aanduiding voor datum 4">
            <a:extLst>
              <a:ext uri="{FF2B5EF4-FFF2-40B4-BE49-F238E27FC236}">
                <a16:creationId xmlns:a16="http://schemas.microsoft.com/office/drawing/2014/main" id="{7380BA9D-C657-0340-9C2E-AB356ED3EEC0}"/>
              </a:ext>
            </a:extLst>
          </p:cNvPr>
          <p:cNvSpPr>
            <a:spLocks noGrp="1"/>
          </p:cNvSpPr>
          <p:nvPr>
            <p:ph type="dt" idx="1"/>
          </p:nvPr>
        </p:nvSpPr>
        <p:spPr/>
        <p:txBody>
          <a:bodyPr/>
          <a:lstStyle/>
          <a:p>
            <a:pPr>
              <a:defRPr/>
            </a:pPr>
            <a:r>
              <a:rPr lang="nl-NL"/>
              <a:t>21 april 2021</a:t>
            </a:r>
          </a:p>
        </p:txBody>
      </p:sp>
      <p:sp>
        <p:nvSpPr>
          <p:cNvPr id="6" name="Tijdelijke aanduiding voor koptekst 5">
            <a:extLst>
              <a:ext uri="{FF2B5EF4-FFF2-40B4-BE49-F238E27FC236}">
                <a16:creationId xmlns:a16="http://schemas.microsoft.com/office/drawing/2014/main" id="{D81C8940-D3A0-4F4D-8758-3B803F367BF1}"/>
              </a:ext>
            </a:extLst>
          </p:cNvPr>
          <p:cNvSpPr>
            <a:spLocks noGrp="1"/>
          </p:cNvSpPr>
          <p:nvPr>
            <p:ph type="hdr" sz="quarter"/>
          </p:nvPr>
        </p:nvSpPr>
        <p:spPr/>
        <p:txBody>
          <a:bodyPr/>
          <a:lstStyle/>
          <a:p>
            <a:pPr>
              <a:defRPr/>
            </a:pPr>
            <a:r>
              <a:rPr lang="nl-NL"/>
              <a:t>Mark Nieuweboer</a:t>
            </a:r>
          </a:p>
        </p:txBody>
      </p:sp>
      <p:sp>
        <p:nvSpPr>
          <p:cNvPr id="7" name="Tijdelijke aanduiding voor voettekst 6">
            <a:extLst>
              <a:ext uri="{FF2B5EF4-FFF2-40B4-BE49-F238E27FC236}">
                <a16:creationId xmlns:a16="http://schemas.microsoft.com/office/drawing/2014/main" id="{F371405B-52AB-4746-AEDA-341B924DDC08}"/>
              </a:ext>
            </a:extLst>
          </p:cNvPr>
          <p:cNvSpPr>
            <a:spLocks noGrp="1"/>
          </p:cNvSpPr>
          <p:nvPr>
            <p:ph type="ftr" sz="quarter" idx="4"/>
          </p:nvPr>
        </p:nvSpPr>
        <p:spPr/>
        <p:txBody>
          <a:bodyPr/>
          <a:lstStyle/>
          <a:p>
            <a:pPr>
              <a:defRPr/>
            </a:pPr>
            <a:r>
              <a:rPr lang="nl-NL"/>
              <a:t>m.nieuweboer@law.leidenuniv.nl</a:t>
            </a:r>
          </a:p>
        </p:txBody>
      </p:sp>
    </p:spTree>
    <p:extLst>
      <p:ext uri="{BB962C8B-B14F-4D97-AF65-F5344CB8AC3E}">
        <p14:creationId xmlns:p14="http://schemas.microsoft.com/office/powerpoint/2010/main" val="404326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Voorbeelden!</a:t>
            </a:r>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32</a:t>
            </a:fld>
            <a:endParaRPr lang="nl-NL"/>
          </a:p>
        </p:txBody>
      </p:sp>
    </p:spTree>
    <p:extLst>
      <p:ext uri="{BB962C8B-B14F-4D97-AF65-F5344CB8AC3E}">
        <p14:creationId xmlns:p14="http://schemas.microsoft.com/office/powerpoint/2010/main" val="17678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35</a:t>
            </a:fld>
            <a:endParaRPr lang="en-US" altLang="nl-NL"/>
          </a:p>
        </p:txBody>
      </p:sp>
      <p:sp>
        <p:nvSpPr>
          <p:cNvPr id="7" name="Tijdelijke aanduiding voor voettekst 6">
            <a:extLst>
              <a:ext uri="{FF2B5EF4-FFF2-40B4-BE49-F238E27FC236}">
                <a16:creationId xmlns:a16="http://schemas.microsoft.com/office/drawing/2014/main" id="{46037DD4-0FEF-2447-BB80-C90DFF89BA9A}"/>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646054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normAutofit lnSpcReduction="10000"/>
          </a:bodyPr>
          <a:lstStyle/>
          <a:p>
            <a:r>
              <a:rPr lang="nl-NL" dirty="0"/>
              <a:t>- </a:t>
            </a:r>
            <a:r>
              <a:rPr lang="nl-NL" dirty="0" err="1"/>
              <a:t>the</a:t>
            </a:r>
            <a:r>
              <a:rPr lang="nl-NL" dirty="0"/>
              <a:t> </a:t>
            </a:r>
            <a:r>
              <a:rPr lang="nl-NL" dirty="0" err="1"/>
              <a:t>purposes</a:t>
            </a:r>
            <a:r>
              <a:rPr lang="nl-NL" dirty="0"/>
              <a:t> </a:t>
            </a:r>
            <a:r>
              <a:rPr lang="nl-NL" dirty="0" err="1"/>
              <a:t>and</a:t>
            </a:r>
            <a:r>
              <a:rPr lang="nl-NL" dirty="0"/>
              <a:t> goals of </a:t>
            </a:r>
            <a:r>
              <a:rPr lang="nl-NL" dirty="0" err="1"/>
              <a:t>the</a:t>
            </a:r>
            <a:r>
              <a:rPr lang="nl-NL" dirty="0"/>
              <a:t> CBA</a:t>
            </a:r>
            <a:br>
              <a:rPr lang="nl-NL" dirty="0"/>
            </a:br>
            <a:r>
              <a:rPr lang="nl-NL" dirty="0"/>
              <a:t>- </a:t>
            </a:r>
            <a:r>
              <a:rPr lang="nl-NL" dirty="0" err="1"/>
              <a:t>the</a:t>
            </a:r>
            <a:r>
              <a:rPr lang="nl-NL" dirty="0"/>
              <a:t> </a:t>
            </a:r>
            <a:r>
              <a:rPr lang="nl-NL" dirty="0" err="1"/>
              <a:t>reasons</a:t>
            </a:r>
            <a:r>
              <a:rPr lang="nl-NL" dirty="0"/>
              <a:t> </a:t>
            </a:r>
            <a:r>
              <a:rPr lang="nl-NL" dirty="0" err="1"/>
              <a:t>to</a:t>
            </a:r>
            <a:r>
              <a:rPr lang="nl-NL" dirty="0"/>
              <a:t> </a:t>
            </a:r>
            <a:r>
              <a:rPr lang="nl-NL" dirty="0" err="1"/>
              <a:t>partake</a:t>
            </a:r>
            <a:r>
              <a:rPr lang="nl-NL" dirty="0"/>
              <a:t> in </a:t>
            </a:r>
            <a:r>
              <a:rPr lang="nl-NL" dirty="0" err="1"/>
              <a:t>the</a:t>
            </a:r>
            <a:r>
              <a:rPr lang="nl-NL" dirty="0"/>
              <a:t> CBA</a:t>
            </a:r>
            <a:br>
              <a:rPr lang="nl-NL" dirty="0"/>
            </a:br>
            <a:r>
              <a:rPr lang="nl-NL" dirty="0"/>
              <a:t>- </a:t>
            </a:r>
            <a:r>
              <a:rPr lang="nl-NL" dirty="0" err="1"/>
              <a:t>the</a:t>
            </a:r>
            <a:r>
              <a:rPr lang="nl-NL" dirty="0"/>
              <a:t> </a:t>
            </a:r>
            <a:r>
              <a:rPr lang="nl-NL" dirty="0" err="1"/>
              <a:t>considerations</a:t>
            </a:r>
            <a:r>
              <a:rPr lang="nl-NL" dirty="0"/>
              <a:t> </a:t>
            </a:r>
            <a:r>
              <a:rPr lang="nl-NL" dirty="0" err="1"/>
              <a:t>and</a:t>
            </a:r>
            <a:r>
              <a:rPr lang="nl-NL" dirty="0"/>
              <a:t> </a:t>
            </a:r>
            <a:r>
              <a:rPr lang="nl-NL" dirty="0" err="1"/>
              <a:t>decisions</a:t>
            </a:r>
            <a:r>
              <a:rPr lang="nl-NL" dirty="0"/>
              <a:t> </a:t>
            </a:r>
            <a:r>
              <a:rPr lang="nl-NL" dirty="0" err="1"/>
              <a:t>with</a:t>
            </a:r>
            <a:r>
              <a:rPr lang="nl-NL" dirty="0"/>
              <a:t> </a:t>
            </a:r>
            <a:r>
              <a:rPr lang="nl-NL" dirty="0" err="1"/>
              <a:t>regard</a:t>
            </a:r>
            <a:r>
              <a:rPr lang="nl-NL" dirty="0"/>
              <a:t> </a:t>
            </a:r>
            <a:r>
              <a:rPr lang="nl-NL" dirty="0" err="1"/>
              <a:t>to</a:t>
            </a:r>
            <a:r>
              <a:rPr lang="nl-NL" dirty="0"/>
              <a:t> </a:t>
            </a:r>
            <a:r>
              <a:rPr lang="nl-NL" dirty="0" err="1"/>
              <a:t>the</a:t>
            </a:r>
            <a:r>
              <a:rPr lang="nl-NL" dirty="0"/>
              <a:t> CBA</a:t>
            </a:r>
          </a:p>
          <a:p>
            <a:r>
              <a:rPr lang="nl-NL" dirty="0"/>
              <a:t>- </a:t>
            </a:r>
            <a:r>
              <a:rPr lang="nl-NL" dirty="0" err="1"/>
              <a:t>the</a:t>
            </a:r>
            <a:r>
              <a:rPr lang="nl-NL" dirty="0"/>
              <a:t> transactions </a:t>
            </a:r>
            <a:r>
              <a:rPr lang="nl-NL" dirty="0" err="1"/>
              <a:t>that</a:t>
            </a:r>
            <a:r>
              <a:rPr lang="nl-NL" dirty="0"/>
              <a:t> are part of </a:t>
            </a:r>
            <a:r>
              <a:rPr lang="nl-NL" dirty="0" err="1"/>
              <a:t>the</a:t>
            </a:r>
            <a:r>
              <a:rPr lang="nl-NL" dirty="0"/>
              <a:t> CBA </a:t>
            </a:r>
          </a:p>
          <a:p>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relevant dates </a:t>
            </a:r>
            <a:r>
              <a:rPr lang="nl-NL" sz="1200" kern="1200" dirty="0" err="1">
                <a:solidFill>
                  <a:schemeClr val="tx1"/>
                </a:solidFill>
                <a:effectLst/>
                <a:latin typeface="+mn-lt"/>
                <a:ea typeface="+mn-ea"/>
                <a:cs typeface="+mn-cs"/>
              </a:rPr>
              <a:t>concerning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transactions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are part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analysis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 in </a:t>
            </a:r>
            <a:r>
              <a:rPr lang="nl-NL" sz="1200" kern="1200" dirty="0" err="1">
                <a:solidFill>
                  <a:schemeClr val="tx1"/>
                </a:solidFill>
                <a:effectLst/>
                <a:latin typeface="+mn-lt"/>
                <a:ea typeface="+mn-ea"/>
                <a:cs typeface="+mn-cs"/>
              </a:rPr>
              <a:t>relation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hallmark </a:t>
            </a:r>
            <a:r>
              <a:rPr lang="nl-NL" sz="1200" kern="1200" dirty="0" err="1">
                <a:solidFill>
                  <a:schemeClr val="tx1"/>
                </a:solidFill>
                <a:effectLst/>
                <a:latin typeface="+mn-lt"/>
                <a:ea typeface="+mn-ea"/>
                <a:cs typeface="+mn-cs"/>
              </a:rPr>
              <a:t>under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which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is </a:t>
            </a:r>
            <a:r>
              <a:rPr lang="nl-NL" sz="1200" kern="1200" dirty="0" err="1">
                <a:solidFill>
                  <a:schemeClr val="tx1"/>
                </a:solidFill>
                <a:effectLst/>
                <a:latin typeface="+mn-lt"/>
                <a:ea typeface="+mn-ea"/>
                <a:cs typeface="+mn-cs"/>
              </a:rPr>
              <a:t>reported</a:t>
            </a:r>
            <a:r>
              <a:rPr lang="nl-NL" sz="1200" kern="1200" dirty="0">
                <a:solidFill>
                  <a:schemeClr val="tx1"/>
                </a:solidFill>
                <a:effectLst/>
                <a:latin typeface="+mn-lt"/>
                <a:ea typeface="+mn-ea"/>
                <a:cs typeface="+mn-cs"/>
              </a:rPr>
              <a:t> </a:t>
            </a:r>
            <a:endParaRPr lang="nl-NL" dirty="0">
              <a:effectLst/>
            </a:endParaRPr>
          </a:p>
          <a:p>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if</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applicable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analysis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main</a:t>
            </a:r>
            <a:r>
              <a:rPr lang="nl-NL" sz="1200" kern="1200" dirty="0">
                <a:solidFill>
                  <a:schemeClr val="tx1"/>
                </a:solidFill>
                <a:effectLst/>
                <a:latin typeface="+mn-lt"/>
                <a:ea typeface="+mn-ea"/>
                <a:cs typeface="+mn-cs"/>
              </a:rPr>
              <a:t> benefit test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tax</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consequences</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implementing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tax</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consequences</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implementing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if</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applicable</a:t>
            </a:r>
            <a:r>
              <a:rPr lang="nl-NL" sz="1200" kern="1200" dirty="0">
                <a:solidFill>
                  <a:schemeClr val="tx1"/>
                </a:solidFill>
                <a:effectLst/>
                <a:latin typeface="+mn-lt"/>
                <a:ea typeface="+mn-ea"/>
                <a:cs typeface="+mn-cs"/>
              </a:rPr>
              <a:t>: information on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series of </a:t>
            </a:r>
            <a:r>
              <a:rPr lang="nl-NL" sz="1200" kern="1200" dirty="0" err="1">
                <a:solidFill>
                  <a:schemeClr val="tx1"/>
                </a:solidFill>
                <a:effectLst/>
                <a:latin typeface="+mn-lt"/>
                <a:ea typeface="+mn-ea"/>
                <a:cs typeface="+mn-cs"/>
              </a:rPr>
              <a:t>arrangements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 is part of</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if</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applicable</a:t>
            </a:r>
            <a:r>
              <a:rPr lang="nl-NL" sz="1200" kern="1200" dirty="0">
                <a:solidFill>
                  <a:schemeClr val="tx1"/>
                </a:solidFill>
                <a:effectLst/>
                <a:latin typeface="+mn-lt"/>
                <a:ea typeface="+mn-ea"/>
                <a:cs typeface="+mn-cs"/>
              </a:rPr>
              <a:t>: information on </a:t>
            </a:r>
            <a:r>
              <a:rPr lang="nl-NL" sz="1200" kern="1200" dirty="0" err="1">
                <a:solidFill>
                  <a:schemeClr val="tx1"/>
                </a:solidFill>
                <a:effectLst/>
                <a:latin typeface="+mn-lt"/>
                <a:ea typeface="+mn-ea"/>
                <a:cs typeface="+mn-cs"/>
              </a:rPr>
              <a:t>other</a:t>
            </a:r>
            <a:r>
              <a:rPr lang="nl-NL" sz="1200" kern="1200" dirty="0">
                <a:solidFill>
                  <a:schemeClr val="tx1"/>
                </a:solidFill>
                <a:effectLst/>
                <a:latin typeface="+mn-lt"/>
                <a:ea typeface="+mn-ea"/>
                <a:cs typeface="+mn-cs"/>
              </a:rPr>
              <a:t> steps or </a:t>
            </a:r>
            <a:r>
              <a:rPr lang="nl-NL" sz="1200" kern="1200" dirty="0" err="1">
                <a:solidFill>
                  <a:schemeClr val="tx1"/>
                </a:solidFill>
                <a:effectLst/>
                <a:latin typeface="+mn-lt"/>
                <a:ea typeface="+mn-ea"/>
                <a:cs typeface="+mn-cs"/>
              </a:rPr>
              <a:t>parts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if</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 </a:t>
            </a:r>
            <a:r>
              <a:rPr lang="nl-NL" sz="1200" kern="1200" dirty="0" err="1">
                <a:solidFill>
                  <a:schemeClr val="tx1"/>
                </a:solidFill>
                <a:effectLst/>
                <a:latin typeface="+mn-lt"/>
                <a:ea typeface="+mn-ea"/>
                <a:cs typeface="+mn-cs"/>
              </a:rPr>
              <a:t>comprises</a:t>
            </a:r>
            <a:r>
              <a:rPr lang="nl-NL" sz="1200" kern="1200" dirty="0">
                <a:solidFill>
                  <a:schemeClr val="tx1"/>
                </a:solidFill>
                <a:effectLst/>
                <a:latin typeface="+mn-lt"/>
                <a:ea typeface="+mn-ea"/>
                <a:cs typeface="+mn-cs"/>
              </a:rPr>
              <a:t> more </a:t>
            </a:r>
            <a:r>
              <a:rPr lang="nl-NL" sz="1200" kern="1200" dirty="0" err="1">
                <a:solidFill>
                  <a:schemeClr val="tx1"/>
                </a:solidFill>
                <a:effectLst/>
                <a:latin typeface="+mn-lt"/>
                <a:ea typeface="+mn-ea"/>
                <a:cs typeface="+mn-cs"/>
              </a:rPr>
              <a:t>than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one</a:t>
            </a:r>
            <a:r>
              <a:rPr lang="nl-NL" sz="1200" kern="1200" dirty="0">
                <a:solidFill>
                  <a:schemeClr val="tx1"/>
                </a:solidFill>
                <a:effectLst/>
                <a:latin typeface="+mn-lt"/>
                <a:ea typeface="+mn-ea"/>
                <a:cs typeface="+mn-cs"/>
              </a:rPr>
              <a:t> step or part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parties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who</a:t>
            </a:r>
            <a:r>
              <a:rPr lang="nl-NL" sz="1200" kern="1200" dirty="0">
                <a:solidFill>
                  <a:schemeClr val="tx1"/>
                </a:solidFill>
                <a:effectLst/>
                <a:latin typeface="+mn-lt"/>
                <a:ea typeface="+mn-ea"/>
                <a:cs typeface="+mn-cs"/>
              </a:rPr>
              <a:t> monitor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implementation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effects</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 in case </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concerns </a:t>
            </a:r>
            <a:r>
              <a:rPr lang="nl-NL" sz="1200" kern="1200" dirty="0" err="1">
                <a:solidFill>
                  <a:schemeClr val="tx1"/>
                </a:solidFill>
                <a:effectLst/>
                <a:latin typeface="+mn-lt"/>
                <a:ea typeface="+mn-ea"/>
                <a:cs typeface="+mn-cs"/>
              </a:rPr>
              <a:t>others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intermediaries</a:t>
            </a:r>
            <a:r>
              <a:rPr lang="nl-NL" sz="1200" kern="1200" dirty="0">
                <a:solidFill>
                  <a:schemeClr val="tx1"/>
                </a:solidFill>
                <a:effectLst/>
                <a:latin typeface="+mn-lt"/>
                <a:ea typeface="+mn-ea"/>
                <a:cs typeface="+mn-cs"/>
              </a:rPr>
              <a:t>/relevant </a:t>
            </a:r>
            <a:r>
              <a:rPr lang="nl-NL" sz="1200" kern="1200" dirty="0" err="1">
                <a:solidFill>
                  <a:schemeClr val="tx1"/>
                </a:solidFill>
                <a:effectLst/>
                <a:latin typeface="+mn-lt"/>
                <a:ea typeface="+mn-ea"/>
                <a:cs typeface="+mn-cs"/>
              </a:rPr>
              <a:t>taxpayers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already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mentioned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report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planned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future</a:t>
            </a:r>
            <a:r>
              <a:rPr lang="nl-NL" sz="1200" kern="1200" dirty="0">
                <a:solidFill>
                  <a:schemeClr val="tx1"/>
                </a:solidFill>
                <a:effectLst/>
                <a:latin typeface="+mn-lt"/>
                <a:ea typeface="+mn-ea"/>
                <a:cs typeface="+mn-cs"/>
              </a:rPr>
              <a:t> follow-up actions </a:t>
            </a:r>
            <a:r>
              <a:rPr lang="nl-NL" sz="1200" kern="1200" dirty="0" err="1">
                <a:solidFill>
                  <a:schemeClr val="tx1"/>
                </a:solidFill>
                <a:effectLst/>
                <a:latin typeface="+mn-lt"/>
                <a:ea typeface="+mn-ea"/>
                <a:cs typeface="+mn-cs"/>
              </a:rPr>
              <a:t>related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parties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jurisdictions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are </a:t>
            </a:r>
            <a:r>
              <a:rPr lang="nl-NL" sz="1200" kern="1200" dirty="0" err="1">
                <a:solidFill>
                  <a:schemeClr val="tx1"/>
                </a:solidFill>
                <a:effectLst/>
                <a:latin typeface="+mn-lt"/>
                <a:ea typeface="+mn-ea"/>
                <a:cs typeface="+mn-cs"/>
              </a:rPr>
              <a:t>involved</a:t>
            </a:r>
            <a:r>
              <a:rPr lang="nl-NL" sz="1200" kern="1200" dirty="0">
                <a:solidFill>
                  <a:schemeClr val="tx1"/>
                </a:solidFill>
                <a:effectLst/>
                <a:latin typeface="+mn-lt"/>
                <a:ea typeface="+mn-ea"/>
                <a:cs typeface="+mn-cs"/>
              </a:rPr>
              <a:t> in or </a:t>
            </a:r>
            <a:r>
              <a:rPr lang="nl-NL" sz="1200" kern="1200" dirty="0" err="1">
                <a:solidFill>
                  <a:schemeClr val="tx1"/>
                </a:solidFill>
                <a:effectLst/>
                <a:latin typeface="+mn-lt"/>
                <a:ea typeface="+mn-ea"/>
                <a:cs typeface="+mn-cs"/>
              </a:rPr>
              <a:t>affected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CBA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have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yet</a:t>
            </a:r>
            <a:r>
              <a:rPr lang="nl-NL" sz="1200" kern="1200" dirty="0">
                <a:solidFill>
                  <a:schemeClr val="tx1"/>
                </a:solidFill>
                <a:effectLst/>
                <a:latin typeface="+mn-lt"/>
                <a:ea typeface="+mn-ea"/>
                <a:cs typeface="+mn-cs"/>
              </a:rPr>
              <a:t> been </a:t>
            </a:r>
            <a:r>
              <a:rPr lang="nl-NL" sz="1200" kern="1200" dirty="0" err="1">
                <a:solidFill>
                  <a:schemeClr val="tx1"/>
                </a:solidFill>
                <a:effectLst/>
                <a:latin typeface="+mn-lt"/>
                <a:ea typeface="+mn-ea"/>
                <a:cs typeface="+mn-cs"/>
              </a:rPr>
              <a:t>stated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other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sections</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report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related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parties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associated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enterprises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that</a:t>
            </a:r>
            <a:r>
              <a:rPr lang="nl-NL" sz="1200" kern="1200" dirty="0">
                <a:solidFill>
                  <a:schemeClr val="tx1"/>
                </a:solidFill>
                <a:effectLst/>
                <a:latin typeface="+mn-lt"/>
                <a:ea typeface="+mn-ea"/>
                <a:cs typeface="+mn-cs"/>
              </a:rPr>
              <a:t> have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yet</a:t>
            </a:r>
            <a:r>
              <a:rPr lang="nl-NL" sz="1200" kern="1200" dirty="0">
                <a:solidFill>
                  <a:schemeClr val="tx1"/>
                </a:solidFill>
                <a:effectLst/>
                <a:latin typeface="+mn-lt"/>
                <a:ea typeface="+mn-ea"/>
                <a:cs typeface="+mn-cs"/>
              </a:rPr>
              <a:t> been </a:t>
            </a:r>
            <a:r>
              <a:rPr lang="nl-NL" sz="1200" kern="1200" dirty="0" err="1">
                <a:solidFill>
                  <a:schemeClr val="tx1"/>
                </a:solidFill>
                <a:effectLst/>
                <a:latin typeface="+mn-lt"/>
                <a:ea typeface="+mn-ea"/>
                <a:cs typeface="+mn-cs"/>
              </a:rPr>
              <a:t>stated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other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sections</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report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calculation</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how</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value</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construction</a:t>
            </a:r>
            <a:r>
              <a:rPr lang="nl-NL" sz="1200" kern="1200" dirty="0">
                <a:solidFill>
                  <a:schemeClr val="tx1"/>
                </a:solidFill>
                <a:effectLst/>
                <a:latin typeface="+mn-lt"/>
                <a:ea typeface="+mn-ea"/>
                <a:cs typeface="+mn-cs"/>
              </a:rPr>
              <a:t> as </a:t>
            </a:r>
            <a:r>
              <a:rPr lang="nl-NL" sz="1200" kern="1200" dirty="0" err="1">
                <a:solidFill>
                  <a:schemeClr val="tx1"/>
                </a:solidFill>
                <a:effectLst/>
                <a:latin typeface="+mn-lt"/>
                <a:ea typeface="+mn-ea"/>
                <a:cs typeface="+mn-cs"/>
              </a:rPr>
              <a:t>stated</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this</a:t>
            </a:r>
            <a:r>
              <a:rPr lang="nl-NL" sz="1200" kern="1200" dirty="0">
                <a:solidFill>
                  <a:schemeClr val="tx1"/>
                </a:solidFill>
                <a:effectLst/>
                <a:latin typeface="+mn-lt"/>
                <a:ea typeface="+mn-ea"/>
                <a:cs typeface="+mn-cs"/>
              </a:rPr>
              <a:t> report has been </a:t>
            </a:r>
            <a:r>
              <a:rPr lang="nl-NL" sz="1200" kern="1200" dirty="0" err="1">
                <a:solidFill>
                  <a:schemeClr val="tx1"/>
                </a:solidFill>
                <a:effectLst/>
                <a:latin typeface="+mn-lt"/>
                <a:ea typeface="+mn-ea"/>
                <a:cs typeface="+mn-cs"/>
              </a:rPr>
              <a:t>composed</a:t>
            </a:r>
            <a:br>
              <a:rPr lang="nl-NL" sz="1200" kern="1200" dirty="0">
                <a:solidFill>
                  <a:schemeClr val="tx1"/>
                </a:solidFill>
                <a:effectLst/>
                <a:latin typeface="+mn-lt"/>
                <a:ea typeface="+mn-ea"/>
                <a:cs typeface="+mn-cs"/>
              </a:rPr>
            </a:br>
            <a:endParaRPr lang="nl-NL" dirty="0">
              <a:effectLst/>
            </a:endParaRPr>
          </a:p>
          <a:p>
            <a:endParaRPr lang="en-US" dirty="0"/>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36</a:t>
            </a:fld>
            <a:endParaRPr lang="nl-NL" altLang="nl-NL"/>
          </a:p>
        </p:txBody>
      </p:sp>
    </p:spTree>
    <p:extLst>
      <p:ext uri="{BB962C8B-B14F-4D97-AF65-F5344CB8AC3E}">
        <p14:creationId xmlns:p14="http://schemas.microsoft.com/office/powerpoint/2010/main" val="3399021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en-US" dirty="0" err="1"/>
              <a:t>Samenvatting</a:t>
            </a:r>
            <a:r>
              <a:rPr lang="en-US" dirty="0"/>
              <a:t> 4000 </a:t>
            </a:r>
            <a:r>
              <a:rPr lang="en-US" dirty="0" err="1"/>
              <a:t>karakters</a:t>
            </a:r>
            <a:r>
              <a:rPr lang="en-US" dirty="0"/>
              <a:t>, Engels</a:t>
            </a:r>
          </a:p>
          <a:p>
            <a:r>
              <a:rPr lang="en-US" dirty="0" err="1"/>
              <a:t>Elementen</a:t>
            </a:r>
            <a:r>
              <a:rPr lang="en-US" dirty="0"/>
              <a:t>, </a:t>
            </a:r>
            <a:r>
              <a:rPr lang="en-US" dirty="0" err="1"/>
              <a:t>stappen</a:t>
            </a:r>
            <a:r>
              <a:rPr lang="en-US" dirty="0"/>
              <a:t> </a:t>
            </a:r>
            <a:r>
              <a:rPr lang="en-US" dirty="0" err="1"/>
              <a:t>en</a:t>
            </a:r>
            <a:r>
              <a:rPr lang="en-US" dirty="0"/>
              <a:t> </a:t>
            </a:r>
            <a:r>
              <a:rPr lang="en-US" dirty="0" err="1"/>
              <a:t>onderdelen</a:t>
            </a:r>
            <a:r>
              <a:rPr lang="en-US" dirty="0"/>
              <a:t> van de </a:t>
            </a:r>
            <a:r>
              <a:rPr lang="en-US" dirty="0" err="1"/>
              <a:t>constructie</a:t>
            </a:r>
            <a:endParaRPr lang="en-US" dirty="0"/>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37</a:t>
            </a:fld>
            <a:endParaRPr lang="nl-NL" altLang="nl-NL"/>
          </a:p>
        </p:txBody>
      </p:sp>
    </p:spTree>
    <p:extLst>
      <p:ext uri="{BB962C8B-B14F-4D97-AF65-F5344CB8AC3E}">
        <p14:creationId xmlns:p14="http://schemas.microsoft.com/office/powerpoint/2010/main" val="6541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3</a:t>
            </a:fld>
            <a:endParaRPr lang="en-US" altLang="nl-NL"/>
          </a:p>
        </p:txBody>
      </p:sp>
      <p:sp>
        <p:nvSpPr>
          <p:cNvPr id="7" name="Tijdelijke aanduiding voor voettekst 6">
            <a:extLst>
              <a:ext uri="{FF2B5EF4-FFF2-40B4-BE49-F238E27FC236}">
                <a16:creationId xmlns:a16="http://schemas.microsoft.com/office/drawing/2014/main" id="{343178FB-59D1-144C-AFE8-44ADEA8D64C8}"/>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662786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Daarom: download de PDF, zodat je gegevens bij de hand hebt voor </a:t>
            </a:r>
            <a:r>
              <a:rPr lang="nl-NL" dirty="0" err="1"/>
              <a:t>evt</a:t>
            </a:r>
            <a:r>
              <a:rPr lang="nl-NL" dirty="0"/>
              <a:t> wijzigingen!</a:t>
            </a:r>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42</a:t>
            </a:fld>
            <a:endParaRPr lang="nl-NL" altLang="nl-NL"/>
          </a:p>
        </p:txBody>
      </p:sp>
    </p:spTree>
    <p:extLst>
      <p:ext uri="{BB962C8B-B14F-4D97-AF65-F5344CB8AC3E}">
        <p14:creationId xmlns:p14="http://schemas.microsoft.com/office/powerpoint/2010/main" val="3862897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Inkeerregeling art. 67n AWR -&gt; twee jaar inkeerregeling!</a:t>
            </a:r>
          </a:p>
          <a:p>
            <a:r>
              <a:rPr lang="nl-NL" dirty="0"/>
              <a:t>Reden hoeft niet te </a:t>
            </a:r>
            <a:r>
              <a:rPr lang="nl-NL"/>
              <a:t>worden vermeld!!!</a:t>
            </a:r>
            <a:endParaRPr lang="nl-NL" dirty="0"/>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43</a:t>
            </a:fld>
            <a:endParaRPr lang="nl-NL" altLang="nl-NL"/>
          </a:p>
        </p:txBody>
      </p:sp>
    </p:spTree>
    <p:extLst>
      <p:ext uri="{BB962C8B-B14F-4D97-AF65-F5344CB8AC3E}">
        <p14:creationId xmlns:p14="http://schemas.microsoft.com/office/powerpoint/2010/main" val="2249818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81050" y="1276350"/>
            <a:ext cx="5511800" cy="3446463"/>
          </a:xfrm>
          <a:prstGeom prst="rect">
            <a:avLst/>
          </a:prstGeom>
          <a:noFill/>
          <a:ln w="12700">
            <a:solidFill>
              <a:prstClr val="black"/>
            </a:solidFill>
          </a:ln>
        </p:spPr>
      </p:sp>
      <p:sp>
        <p:nvSpPr>
          <p:cNvPr id="3" name="Tijdelijke aanduiding voor notities 2"/>
          <p:cNvSpPr>
            <a:spLocks noGrp="1"/>
          </p:cNvSpPr>
          <p:nvPr>
            <p:ph type="body" idx="1"/>
          </p:nvPr>
        </p:nvSpPr>
        <p:spPr>
          <a:xfrm>
            <a:off x="708025" y="4913313"/>
            <a:ext cx="5657850" cy="4021137"/>
          </a:xfrm>
          <a:prstGeom prst="rect">
            <a:avLst/>
          </a:prstGeom>
        </p:spPr>
        <p:txBody>
          <a:bodyPr/>
          <a:lstStyle/>
          <a:p>
            <a:r>
              <a:rPr lang="nl-NL" dirty="0"/>
              <a:t>Boete-fraude coördinator voor MDR</a:t>
            </a:r>
          </a:p>
          <a:p>
            <a:endParaRPr lang="nl-NL" dirty="0"/>
          </a:p>
          <a:p>
            <a:r>
              <a:rPr lang="nl-NL" dirty="0"/>
              <a:t>Mate van agressie van de constructie én het met de constructie gemoeide bedrag zijn van invloed op de bepaling van de boete.</a:t>
            </a:r>
          </a:p>
          <a:p>
            <a:r>
              <a:rPr lang="nl-NL" dirty="0"/>
              <a:t>Ook financiële positie van de intermediair.</a:t>
            </a:r>
          </a:p>
          <a:p>
            <a:r>
              <a:rPr lang="nl-NL" dirty="0"/>
              <a:t>Recidive</a:t>
            </a:r>
          </a:p>
          <a:p>
            <a:endParaRPr lang="nl-NL" dirty="0"/>
          </a:p>
        </p:txBody>
      </p:sp>
    </p:spTree>
    <p:extLst>
      <p:ext uri="{BB962C8B-B14F-4D97-AF65-F5344CB8AC3E}">
        <p14:creationId xmlns:p14="http://schemas.microsoft.com/office/powerpoint/2010/main" val="3376644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81050" y="1276350"/>
            <a:ext cx="5511800" cy="3446463"/>
          </a:xfrm>
          <a:prstGeom prst="rect">
            <a:avLst/>
          </a:prstGeom>
          <a:noFill/>
          <a:ln w="12700">
            <a:solidFill>
              <a:prstClr val="black"/>
            </a:solidFill>
          </a:ln>
        </p:spPr>
      </p:sp>
      <p:sp>
        <p:nvSpPr>
          <p:cNvPr id="3" name="Tijdelijke aanduiding voor notities 2"/>
          <p:cNvSpPr>
            <a:spLocks noGrp="1"/>
          </p:cNvSpPr>
          <p:nvPr>
            <p:ph type="body" idx="1"/>
          </p:nvPr>
        </p:nvSpPr>
        <p:spPr>
          <a:xfrm>
            <a:off x="708025" y="4913313"/>
            <a:ext cx="5657850" cy="4021137"/>
          </a:xfrm>
          <a:prstGeom prst="rect">
            <a:avLst/>
          </a:prstGeom>
        </p:spPr>
        <p:txBody>
          <a:bodyPr/>
          <a:lstStyle/>
          <a:p>
            <a:r>
              <a:rPr lang="nl-NL" dirty="0"/>
              <a:t>Meldingen opleveren aan collega's voor inhoudelijke beoordeling na gedegen selectie zou er wel er toe leiden dat dit meldingen (feiten) zijn die bekend hadden moeten zijn bij de vaststelling van de aanslag (er vanuit gaande dat deze verstrekt is voor indiening/behandeling van de aangifte).</a:t>
            </a:r>
          </a:p>
          <a:p>
            <a:r>
              <a:rPr lang="nl-NL" dirty="0"/>
              <a:t>Vorm van de meldingen is geen issue, het zijn hoe dan ook feiten die worden verstrekt in het kader van de richtlijn (als bijvoorbeeld een email wordt gezonden dan is hierbij niet ineens een feit verstrekt wat wel bij de vaststelling van de aangifte zou moeten worden betrokken).</a:t>
            </a:r>
          </a:p>
          <a:p>
            <a:endParaRPr lang="nl-NL" dirty="0"/>
          </a:p>
          <a:p>
            <a:endParaRPr lang="nl-NL" dirty="0"/>
          </a:p>
        </p:txBody>
      </p:sp>
    </p:spTree>
    <p:extLst>
      <p:ext uri="{BB962C8B-B14F-4D97-AF65-F5344CB8AC3E}">
        <p14:creationId xmlns:p14="http://schemas.microsoft.com/office/powerpoint/2010/main" val="2368145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49</a:t>
            </a:fld>
            <a:endParaRPr lang="en-US" altLang="nl-NL"/>
          </a:p>
        </p:txBody>
      </p:sp>
      <p:sp>
        <p:nvSpPr>
          <p:cNvPr id="7" name="Tijdelijke aanduiding voor voettekst 6">
            <a:extLst>
              <a:ext uri="{FF2B5EF4-FFF2-40B4-BE49-F238E27FC236}">
                <a16:creationId xmlns:a16="http://schemas.microsoft.com/office/drawing/2014/main" id="{B77E54EC-9B8D-FC44-819D-1143A837515A}"/>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101756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6E982C-997D-DE46-BFCF-8FFCBBD9D19F}" type="slidenum">
              <a:rPr lang="nl-NL" altLang="nl-NL" smtClean="0"/>
              <a:pPr>
                <a:defRPr/>
              </a:pPr>
              <a:t>5</a:t>
            </a:fld>
            <a:endParaRPr lang="nl-NL" altLang="nl-NL"/>
          </a:p>
        </p:txBody>
      </p:sp>
      <p:sp>
        <p:nvSpPr>
          <p:cNvPr id="5" name="Tijdelijke aanduiding voor datum 4">
            <a:extLst>
              <a:ext uri="{FF2B5EF4-FFF2-40B4-BE49-F238E27FC236}">
                <a16:creationId xmlns:a16="http://schemas.microsoft.com/office/drawing/2014/main" id="{647219D3-90F3-2A46-A261-3A3450FCDDA2}"/>
              </a:ext>
            </a:extLst>
          </p:cNvPr>
          <p:cNvSpPr>
            <a:spLocks noGrp="1"/>
          </p:cNvSpPr>
          <p:nvPr>
            <p:ph type="dt" idx="1"/>
          </p:nvPr>
        </p:nvSpPr>
        <p:spPr/>
        <p:txBody>
          <a:bodyPr/>
          <a:lstStyle/>
          <a:p>
            <a:pPr>
              <a:defRPr/>
            </a:pPr>
            <a:r>
              <a:rPr lang="nl-NL"/>
              <a:t>21 april 2021</a:t>
            </a:r>
          </a:p>
        </p:txBody>
      </p:sp>
      <p:sp>
        <p:nvSpPr>
          <p:cNvPr id="6" name="Tijdelijke aanduiding voor koptekst 5">
            <a:extLst>
              <a:ext uri="{FF2B5EF4-FFF2-40B4-BE49-F238E27FC236}">
                <a16:creationId xmlns:a16="http://schemas.microsoft.com/office/drawing/2014/main" id="{AF3BACA7-4854-FA46-81EF-1233D5E064D5}"/>
              </a:ext>
            </a:extLst>
          </p:cNvPr>
          <p:cNvSpPr>
            <a:spLocks noGrp="1"/>
          </p:cNvSpPr>
          <p:nvPr>
            <p:ph type="hdr" sz="quarter"/>
          </p:nvPr>
        </p:nvSpPr>
        <p:spPr/>
        <p:txBody>
          <a:bodyPr/>
          <a:lstStyle/>
          <a:p>
            <a:pPr>
              <a:defRPr/>
            </a:pPr>
            <a:r>
              <a:rPr lang="nl-NL"/>
              <a:t>Mark Nieuweboer</a:t>
            </a:r>
          </a:p>
        </p:txBody>
      </p:sp>
      <p:sp>
        <p:nvSpPr>
          <p:cNvPr id="7" name="Tijdelijke aanduiding voor voettekst 6">
            <a:extLst>
              <a:ext uri="{FF2B5EF4-FFF2-40B4-BE49-F238E27FC236}">
                <a16:creationId xmlns:a16="http://schemas.microsoft.com/office/drawing/2014/main" id="{029BB4E0-67A0-7E4F-840B-657A6D95FE6D}"/>
              </a:ext>
            </a:extLst>
          </p:cNvPr>
          <p:cNvSpPr>
            <a:spLocks noGrp="1"/>
          </p:cNvSpPr>
          <p:nvPr>
            <p:ph type="ftr" sz="quarter" idx="4"/>
          </p:nvPr>
        </p:nvSpPr>
        <p:spPr/>
        <p:txBody>
          <a:bodyPr/>
          <a:lstStyle/>
          <a:p>
            <a:pPr>
              <a:defRPr/>
            </a:pPr>
            <a:r>
              <a:rPr lang="nl-NL"/>
              <a:t>m.nieuweboer@law.leidenuniv.nl</a:t>
            </a:r>
          </a:p>
        </p:txBody>
      </p:sp>
    </p:spTree>
    <p:extLst>
      <p:ext uri="{BB962C8B-B14F-4D97-AF65-F5344CB8AC3E}">
        <p14:creationId xmlns:p14="http://schemas.microsoft.com/office/powerpoint/2010/main" val="344208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6</a:t>
            </a:fld>
            <a:endParaRPr lang="nl-NL"/>
          </a:p>
        </p:txBody>
      </p:sp>
      <p:sp>
        <p:nvSpPr>
          <p:cNvPr id="5" name="Tijdelijke aanduiding voor datum 4">
            <a:extLst>
              <a:ext uri="{FF2B5EF4-FFF2-40B4-BE49-F238E27FC236}">
                <a16:creationId xmlns:a16="http://schemas.microsoft.com/office/drawing/2014/main" id="{40D86CC2-9FCB-524F-807F-999AA41D35D0}"/>
              </a:ext>
            </a:extLst>
          </p:cNvPr>
          <p:cNvSpPr>
            <a:spLocks noGrp="1"/>
          </p:cNvSpPr>
          <p:nvPr>
            <p:ph type="dt" idx="1"/>
          </p:nvPr>
        </p:nvSpPr>
        <p:spPr/>
        <p:txBody>
          <a:bodyPr/>
          <a:lstStyle/>
          <a:p>
            <a:r>
              <a:rPr lang="nl-NL"/>
              <a:t>21 april 2021</a:t>
            </a:r>
          </a:p>
        </p:txBody>
      </p:sp>
      <p:sp>
        <p:nvSpPr>
          <p:cNvPr id="6" name="Tijdelijke aanduiding voor voettekst 5">
            <a:extLst>
              <a:ext uri="{FF2B5EF4-FFF2-40B4-BE49-F238E27FC236}">
                <a16:creationId xmlns:a16="http://schemas.microsoft.com/office/drawing/2014/main" id="{73A27F79-D810-8646-8AE4-337F6E2A4DF2}"/>
              </a:ext>
            </a:extLst>
          </p:cNvPr>
          <p:cNvSpPr>
            <a:spLocks noGrp="1"/>
          </p:cNvSpPr>
          <p:nvPr>
            <p:ph type="ftr" sz="quarter" idx="4"/>
          </p:nvPr>
        </p:nvSpPr>
        <p:spPr/>
        <p:txBody>
          <a:bodyPr/>
          <a:lstStyle/>
          <a:p>
            <a:r>
              <a:rPr lang="nl-NL"/>
              <a:t>m.nieuweboer@law.leidenuniv.nl</a:t>
            </a:r>
          </a:p>
        </p:txBody>
      </p:sp>
      <p:sp>
        <p:nvSpPr>
          <p:cNvPr id="7" name="Tijdelijke aanduiding voor koptekst 6">
            <a:extLst>
              <a:ext uri="{FF2B5EF4-FFF2-40B4-BE49-F238E27FC236}">
                <a16:creationId xmlns:a16="http://schemas.microsoft.com/office/drawing/2014/main" id="{A6BF62F9-40C6-2C49-AE77-F066A7FD3F8E}"/>
              </a:ext>
            </a:extLst>
          </p:cNvPr>
          <p:cNvSpPr>
            <a:spLocks noGrp="1"/>
          </p:cNvSpPr>
          <p:nvPr>
            <p:ph type="hdr" sz="quarter"/>
          </p:nvPr>
        </p:nvSpPr>
        <p:spPr/>
        <p:txBody>
          <a:bodyPr/>
          <a:lstStyle/>
          <a:p>
            <a:pPr>
              <a:defRPr/>
            </a:pPr>
            <a:r>
              <a:rPr lang="nl-NL"/>
              <a:t>Mark Nieuweboer</a:t>
            </a:r>
          </a:p>
        </p:txBody>
      </p:sp>
    </p:spTree>
    <p:extLst>
      <p:ext uri="{BB962C8B-B14F-4D97-AF65-F5344CB8AC3E}">
        <p14:creationId xmlns:p14="http://schemas.microsoft.com/office/powerpoint/2010/main" val="88523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pPr>
              <a:defRPr/>
            </a:pPr>
            <a:fld id="{496E982C-997D-DE46-BFCF-8FFCBBD9D19F}" type="slidenum">
              <a:rPr lang="nl-NL" altLang="nl-NL" smtClean="0"/>
              <a:pPr>
                <a:defRPr/>
              </a:pPr>
              <a:t>7</a:t>
            </a:fld>
            <a:endParaRPr lang="nl-NL" altLang="nl-NL"/>
          </a:p>
        </p:txBody>
      </p:sp>
      <p:sp>
        <p:nvSpPr>
          <p:cNvPr id="5" name="Tijdelijke aanduiding voor datum 4">
            <a:extLst>
              <a:ext uri="{FF2B5EF4-FFF2-40B4-BE49-F238E27FC236}">
                <a16:creationId xmlns:a16="http://schemas.microsoft.com/office/drawing/2014/main" id="{5782A31C-F5CE-FB4C-A09F-C4FB329C4E01}"/>
              </a:ext>
            </a:extLst>
          </p:cNvPr>
          <p:cNvSpPr>
            <a:spLocks noGrp="1"/>
          </p:cNvSpPr>
          <p:nvPr>
            <p:ph type="dt" idx="1"/>
          </p:nvPr>
        </p:nvSpPr>
        <p:spPr/>
        <p:txBody>
          <a:bodyPr/>
          <a:lstStyle/>
          <a:p>
            <a:pPr>
              <a:defRPr/>
            </a:pPr>
            <a:r>
              <a:rPr lang="nl-NL"/>
              <a:t>21 april 2021</a:t>
            </a:r>
          </a:p>
        </p:txBody>
      </p:sp>
      <p:sp>
        <p:nvSpPr>
          <p:cNvPr id="6" name="Tijdelijke aanduiding voor koptekst 5">
            <a:extLst>
              <a:ext uri="{FF2B5EF4-FFF2-40B4-BE49-F238E27FC236}">
                <a16:creationId xmlns:a16="http://schemas.microsoft.com/office/drawing/2014/main" id="{23EB94C3-EF8F-944F-AD3C-BE6201664E6A}"/>
              </a:ext>
            </a:extLst>
          </p:cNvPr>
          <p:cNvSpPr>
            <a:spLocks noGrp="1"/>
          </p:cNvSpPr>
          <p:nvPr>
            <p:ph type="hdr" sz="quarter"/>
          </p:nvPr>
        </p:nvSpPr>
        <p:spPr/>
        <p:txBody>
          <a:bodyPr/>
          <a:lstStyle/>
          <a:p>
            <a:pPr>
              <a:defRPr/>
            </a:pPr>
            <a:r>
              <a:rPr lang="nl-NL"/>
              <a:t>Mark Nieuweboer</a:t>
            </a:r>
          </a:p>
        </p:txBody>
      </p:sp>
      <p:sp>
        <p:nvSpPr>
          <p:cNvPr id="7" name="Tijdelijke aanduiding voor voettekst 6">
            <a:extLst>
              <a:ext uri="{FF2B5EF4-FFF2-40B4-BE49-F238E27FC236}">
                <a16:creationId xmlns:a16="http://schemas.microsoft.com/office/drawing/2014/main" id="{CA89C835-A4A0-8841-9F11-5E64FD7DCAB6}"/>
              </a:ext>
            </a:extLst>
          </p:cNvPr>
          <p:cNvSpPr>
            <a:spLocks noGrp="1"/>
          </p:cNvSpPr>
          <p:nvPr>
            <p:ph type="ftr" sz="quarter" idx="4"/>
          </p:nvPr>
        </p:nvSpPr>
        <p:spPr/>
        <p:txBody>
          <a:bodyPr/>
          <a:lstStyle/>
          <a:p>
            <a:pPr>
              <a:defRPr/>
            </a:pPr>
            <a:r>
              <a:rPr lang="nl-NL"/>
              <a:t>m.nieuweboer@law.leidenuniv.nl</a:t>
            </a:r>
          </a:p>
        </p:txBody>
      </p:sp>
    </p:spTree>
    <p:extLst>
      <p:ext uri="{BB962C8B-B14F-4D97-AF65-F5344CB8AC3E}">
        <p14:creationId xmlns:p14="http://schemas.microsoft.com/office/powerpoint/2010/main" val="232383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Nieuwe of </a:t>
            </a:r>
            <a:r>
              <a:rPr lang="nl-NL"/>
              <a:t>bestaande constructie.</a:t>
            </a:r>
            <a:endParaRPr lang="nl-NL" dirty="0"/>
          </a:p>
        </p:txBody>
      </p:sp>
      <p:sp>
        <p:nvSpPr>
          <p:cNvPr id="4" name="Tijdelijke aanduiding voor koptekst 3"/>
          <p:cNvSpPr>
            <a:spLocks noGrp="1"/>
          </p:cNvSpPr>
          <p:nvPr>
            <p:ph type="hdr" sz="quarter"/>
          </p:nvPr>
        </p:nvSpPr>
        <p:spPr/>
        <p:txBody>
          <a:bodyPr/>
          <a:lstStyle/>
          <a:p>
            <a:pPr>
              <a:defRPr/>
            </a:pPr>
            <a:r>
              <a:rPr lang="en-US"/>
              <a:t>Mark Nieuweboer</a:t>
            </a:r>
          </a:p>
        </p:txBody>
      </p:sp>
      <p:sp>
        <p:nvSpPr>
          <p:cNvPr id="5" name="Tijdelijke aanduiding voor datum 4"/>
          <p:cNvSpPr>
            <a:spLocks noGrp="1"/>
          </p:cNvSpPr>
          <p:nvPr>
            <p:ph type="dt" idx="1"/>
          </p:nvPr>
        </p:nvSpPr>
        <p:spPr/>
        <p:txBody>
          <a:bodyPr/>
          <a:lstStyle/>
          <a:p>
            <a:pPr>
              <a:defRPr/>
            </a:pPr>
            <a:r>
              <a:rPr lang="nl-NL"/>
              <a:t>21 april 2021</a:t>
            </a:r>
            <a:endParaRPr lang="en-US"/>
          </a:p>
        </p:txBody>
      </p:sp>
      <p:sp>
        <p:nvSpPr>
          <p:cNvPr id="6" name="Tijdelijke aanduiding voor dianummer 5"/>
          <p:cNvSpPr>
            <a:spLocks noGrp="1"/>
          </p:cNvSpPr>
          <p:nvPr>
            <p:ph type="sldNum" sz="quarter" idx="5"/>
          </p:nvPr>
        </p:nvSpPr>
        <p:spPr/>
        <p:txBody>
          <a:bodyPr/>
          <a:lstStyle/>
          <a:p>
            <a:fld id="{B692D6EF-2255-1548-8A6B-B146FF212B17}" type="slidenum">
              <a:rPr lang="en-US" altLang="nl-NL" smtClean="0"/>
              <a:pPr/>
              <a:t>9</a:t>
            </a:fld>
            <a:endParaRPr lang="en-US" altLang="nl-NL"/>
          </a:p>
        </p:txBody>
      </p:sp>
      <p:sp>
        <p:nvSpPr>
          <p:cNvPr id="7" name="Tijdelijke aanduiding voor voettekst 6">
            <a:extLst>
              <a:ext uri="{FF2B5EF4-FFF2-40B4-BE49-F238E27FC236}">
                <a16:creationId xmlns:a16="http://schemas.microsoft.com/office/drawing/2014/main" id="{5AD5D457-FB70-4C4C-B139-9D7B839A76EA}"/>
              </a:ext>
            </a:extLst>
          </p:cNvPr>
          <p:cNvSpPr>
            <a:spLocks noGrp="1"/>
          </p:cNvSpPr>
          <p:nvPr>
            <p:ph type="ftr" sz="quarter" idx="4"/>
          </p:nvPr>
        </p:nvSpPr>
        <p:spPr/>
        <p:txBody>
          <a:bodyPr/>
          <a:lstStyle/>
          <a:p>
            <a:r>
              <a:rPr lang="nl-NL"/>
              <a:t>m.nieuweboer@law.leidenuniv.nl</a:t>
            </a:r>
          </a:p>
        </p:txBody>
      </p:sp>
    </p:spTree>
    <p:extLst>
      <p:ext uri="{BB962C8B-B14F-4D97-AF65-F5344CB8AC3E}">
        <p14:creationId xmlns:p14="http://schemas.microsoft.com/office/powerpoint/2010/main" val="148757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nl-NL" dirty="0"/>
              <a:t>Meer dan één deelnemer nodig?</a:t>
            </a:r>
          </a:p>
          <a:p>
            <a:endParaRPr lang="nl-NL" dirty="0"/>
          </a:p>
          <a:p>
            <a:r>
              <a:rPr lang="nl-NL" dirty="0"/>
              <a:t>Actief betrokken in de besluitvorming, anders dan juridisch vereist is?</a:t>
            </a:r>
          </a:p>
          <a:p>
            <a:endParaRPr lang="nl-NL" dirty="0"/>
          </a:p>
          <a:p>
            <a:r>
              <a:rPr lang="nl-NL" dirty="0"/>
              <a:t>Kan een niet-deelnemer voor de EU-</a:t>
            </a:r>
            <a:r>
              <a:rPr lang="nl-NL" dirty="0" err="1"/>
              <a:t>nexus</a:t>
            </a:r>
            <a:r>
              <a:rPr lang="nl-NL" dirty="0"/>
              <a:t> zorgen?</a:t>
            </a:r>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10</a:t>
            </a:fld>
            <a:endParaRPr lang="nl-NL" altLang="nl-NL"/>
          </a:p>
        </p:txBody>
      </p:sp>
    </p:spTree>
    <p:extLst>
      <p:ext uri="{BB962C8B-B14F-4D97-AF65-F5344CB8AC3E}">
        <p14:creationId xmlns:p14="http://schemas.microsoft.com/office/powerpoint/2010/main" val="146266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319500" y="4219575"/>
            <a:ext cx="33753425" cy="21102638"/>
          </a:xfrm>
        </p:spPr>
      </p:sp>
      <p:sp>
        <p:nvSpPr>
          <p:cNvPr id="3" name="Tijdelijke aanduiding voor notities 2"/>
          <p:cNvSpPr>
            <a:spLocks noGrp="1"/>
          </p:cNvSpPr>
          <p:nvPr>
            <p:ph type="body" idx="1"/>
          </p:nvPr>
        </p:nvSpPr>
        <p:spPr/>
        <p:txBody>
          <a:bodyPr/>
          <a:lstStyle/>
          <a:p>
            <a:r>
              <a:rPr lang="en-US" noProof="1"/>
              <a:t>Situatie 1</a:t>
            </a:r>
          </a:p>
          <a:p>
            <a:r>
              <a:rPr lang="en-US" noProof="1"/>
              <a:t>Stel hoofdhuis BV is betrokken bij constructie, maar de vi in België is daar verder niet bij betrokken. De constructie ‘betreft’ dan niet twee lidstaten. Is dan sprake van grensoverschrijdende constructie? Hangt er vanaf of de vaste inrichting als ‘persoon’ kan worden aangemerkt. Bij veel voorbeelde in parlementaire context is uitgegaan van een zekere zelfstandigheid van de vaste inrichting. Zou er op wijzen dat vi een deelnemer kan zijn. Maar het voldoet niet aan de definitie van ‘persoon’, immers geen rechtspersoon nog drager van rechten/plichten/vermogen.</a:t>
            </a:r>
          </a:p>
          <a:p>
            <a:endParaRPr lang="en-US" noProof="1"/>
          </a:p>
          <a:p>
            <a:r>
              <a:rPr lang="en-US" noProof="1"/>
              <a:t>Stel hoofdhuis BV draagt vermogensbestanddeel over aan vi. Slechts één deelnemer, want dezelfde </a:t>
            </a:r>
            <a:r>
              <a:rPr lang="nl-NL" noProof="1"/>
              <a:t>persoon</a:t>
            </a:r>
            <a:r>
              <a:rPr lang="en-US" noProof="1"/>
              <a:t>.</a:t>
            </a:r>
          </a:p>
          <a:p>
            <a:endParaRPr lang="en-US" noProof="1"/>
          </a:p>
          <a:p>
            <a:r>
              <a:rPr lang="en-US" noProof="1"/>
              <a:t>Situatie 2</a:t>
            </a:r>
          </a:p>
          <a:p>
            <a:r>
              <a:rPr lang="en-US" noProof="1"/>
              <a:t>Moeten deelnemers in meer lidstaten zijn? In voorbeeld is SAS geen deelnemer, want lijdend voorwerp. BV1 en BV2 in dezelfde lidstaat. Grensoverschrijdende constructie?</a:t>
            </a:r>
          </a:p>
          <a:p>
            <a:endParaRPr lang="en-US" noProof="1"/>
          </a:p>
          <a:p>
            <a:r>
              <a:rPr lang="en-US" noProof="1"/>
              <a:t>Veilige interpretatie: kijk of er fiscale gevolgen in meerdere staten zijn. Dus als de fiscale status van SAS verandert – ook al is deze verder passief – dan toch als deelnemer aanmerken.</a:t>
            </a:r>
          </a:p>
          <a:p>
            <a:endParaRPr lang="en-US" noProof="1"/>
          </a:p>
        </p:txBody>
      </p:sp>
      <p:sp>
        <p:nvSpPr>
          <p:cNvPr id="4" name="Tijdelijke aanduiding voor koptekst 3"/>
          <p:cNvSpPr>
            <a:spLocks noGrp="1"/>
          </p:cNvSpPr>
          <p:nvPr>
            <p:ph type="hdr" sz="quarter"/>
          </p:nvPr>
        </p:nvSpPr>
        <p:spPr/>
        <p:txBody>
          <a:bodyPr/>
          <a:lstStyle/>
          <a:p>
            <a:pPr>
              <a:defRPr/>
            </a:pPr>
            <a:r>
              <a:rPr lang="nl-NL"/>
              <a:t>Mark Nieuweboer</a:t>
            </a:r>
          </a:p>
        </p:txBody>
      </p:sp>
      <p:sp>
        <p:nvSpPr>
          <p:cNvPr id="5" name="Tijdelijke aanduiding voor datum 4"/>
          <p:cNvSpPr>
            <a:spLocks noGrp="1"/>
          </p:cNvSpPr>
          <p:nvPr>
            <p:ph type="dt" idx="1"/>
          </p:nvPr>
        </p:nvSpPr>
        <p:spPr/>
        <p:txBody>
          <a:bodyPr/>
          <a:lstStyle/>
          <a:p>
            <a:pPr>
              <a:defRPr/>
            </a:pPr>
            <a:r>
              <a:rPr lang="nl-NL"/>
              <a:t>21 april 2021</a:t>
            </a:r>
          </a:p>
        </p:txBody>
      </p:sp>
      <p:sp>
        <p:nvSpPr>
          <p:cNvPr id="6" name="Tijdelijke aanduiding voor voettekst 5"/>
          <p:cNvSpPr>
            <a:spLocks noGrp="1"/>
          </p:cNvSpPr>
          <p:nvPr>
            <p:ph type="ftr" sz="quarter" idx="4"/>
          </p:nvPr>
        </p:nvSpPr>
        <p:spPr/>
        <p:txBody>
          <a:bodyPr/>
          <a:lstStyle/>
          <a:p>
            <a:pPr>
              <a:defRPr/>
            </a:pPr>
            <a:r>
              <a:rPr lang="nl-NL"/>
              <a:t>m.nieuweboer@law.leidenuniv.nl</a:t>
            </a:r>
          </a:p>
        </p:txBody>
      </p:sp>
      <p:sp>
        <p:nvSpPr>
          <p:cNvPr id="7" name="Tijdelijke aanduiding voor dianummer 6"/>
          <p:cNvSpPr>
            <a:spLocks noGrp="1"/>
          </p:cNvSpPr>
          <p:nvPr>
            <p:ph type="sldNum" sz="quarter" idx="5"/>
          </p:nvPr>
        </p:nvSpPr>
        <p:spPr/>
        <p:txBody>
          <a:bodyPr/>
          <a:lstStyle/>
          <a:p>
            <a:pPr>
              <a:defRPr/>
            </a:pPr>
            <a:fld id="{496E982C-997D-DE46-BFCF-8FFCBBD9D19F}" type="slidenum">
              <a:rPr lang="nl-NL" altLang="nl-NL" smtClean="0"/>
              <a:pPr>
                <a:defRPr/>
              </a:pPr>
              <a:t>11</a:t>
            </a:fld>
            <a:endParaRPr lang="nl-NL" altLang="nl-NL"/>
          </a:p>
        </p:txBody>
      </p:sp>
    </p:spTree>
    <p:extLst>
      <p:ext uri="{BB962C8B-B14F-4D97-AF65-F5344CB8AC3E}">
        <p14:creationId xmlns:p14="http://schemas.microsoft.com/office/powerpoint/2010/main" val="3589646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7" y="4"/>
            <a:ext cx="12198349" cy="4525680"/>
          </a:xfrm>
          <a:solidFill>
            <a:srgbClr val="8592BC"/>
          </a:solidFill>
        </p:spPr>
        <p:txBody>
          <a:bodyPr>
            <a:normAutofit/>
          </a:bodyPr>
          <a:lstStyle>
            <a:lvl1pPr marL="0" indent="0">
              <a:buNone/>
              <a:defRPr sz="177">
                <a:solidFill>
                  <a:schemeClr val="bg2"/>
                </a:solidFill>
              </a:defRPr>
            </a:lvl1pPr>
          </a:lstStyle>
          <a:p>
            <a:pPr lvl="0"/>
            <a:r>
              <a:rPr lang="nl-NL" dirty="0"/>
              <a:t>..</a:t>
            </a:r>
          </a:p>
        </p:txBody>
      </p:sp>
      <p:sp>
        <p:nvSpPr>
          <p:cNvPr id="6" name="Tijdelijke aanduiding voor tekst 5"/>
          <p:cNvSpPr>
            <a:spLocks noGrp="1"/>
          </p:cNvSpPr>
          <p:nvPr>
            <p:ph type="body" sz="quarter" idx="12" hasCustomPrompt="1"/>
          </p:nvPr>
        </p:nvSpPr>
        <p:spPr>
          <a:xfrm>
            <a:off x="1" y="5"/>
            <a:ext cx="12198350" cy="3633155"/>
          </a:xfrm>
          <a:solidFill>
            <a:schemeClr val="bg2"/>
          </a:solidFill>
        </p:spPr>
        <p:txBody>
          <a:bodyPr>
            <a:normAutofit/>
          </a:bodyPr>
          <a:lstStyle>
            <a:lvl1pPr marL="0" indent="0">
              <a:buNone/>
              <a:defRPr sz="177">
                <a:solidFill>
                  <a:schemeClr val="bg2"/>
                </a:solidFill>
              </a:defRPr>
            </a:lvl1pPr>
          </a:lstStyle>
          <a:p>
            <a:pPr lvl="0"/>
            <a:r>
              <a:rPr lang="nl-NL" dirty="0"/>
              <a:t>..</a:t>
            </a:r>
          </a:p>
        </p:txBody>
      </p:sp>
      <p:sp>
        <p:nvSpPr>
          <p:cNvPr id="2" name="Titel 1"/>
          <p:cNvSpPr>
            <a:spLocks noGrp="1"/>
          </p:cNvSpPr>
          <p:nvPr>
            <p:ph type="title" hasCustomPrompt="1"/>
          </p:nvPr>
        </p:nvSpPr>
        <p:spPr>
          <a:xfrm>
            <a:off x="1490665" y="891726"/>
            <a:ext cx="10319495" cy="1617809"/>
          </a:xfrm>
        </p:spPr>
        <p:txBody>
          <a:bodyPr/>
          <a:lstStyle>
            <a:lvl1pPr algn="l">
              <a:defRPr sz="5400">
                <a:solidFill>
                  <a:schemeClr val="bg1"/>
                </a:solidFill>
              </a:defRPr>
            </a:lvl1pPr>
          </a:lstStyle>
          <a:p>
            <a:r>
              <a:rPr lang="nl-NL" dirty="0"/>
              <a:t>Titel van de presentatie</a:t>
            </a:r>
          </a:p>
        </p:txBody>
      </p:sp>
      <p:sp>
        <p:nvSpPr>
          <p:cNvPr id="20" name="Tijdelijke aanduiding voor tekst 19"/>
          <p:cNvSpPr>
            <a:spLocks noGrp="1"/>
          </p:cNvSpPr>
          <p:nvPr>
            <p:ph type="body" sz="quarter" idx="14" hasCustomPrompt="1"/>
          </p:nvPr>
        </p:nvSpPr>
        <p:spPr>
          <a:xfrm>
            <a:off x="1490666" y="3925779"/>
            <a:ext cx="5848949" cy="384578"/>
          </a:xfrm>
        </p:spPr>
        <p:txBody>
          <a:bodyPr anchor="ctr">
            <a:normAutofit/>
          </a:bodyPr>
          <a:lstStyle>
            <a:lvl1pPr marL="0" indent="0">
              <a:buNone/>
              <a:defRPr sz="2400">
                <a:solidFill>
                  <a:schemeClr val="bg1"/>
                </a:solidFill>
              </a:defRPr>
            </a:lvl1pPr>
          </a:lstStyle>
          <a:p>
            <a:pPr lvl="0"/>
            <a:r>
              <a:rPr lang="nl-NL" dirty="0"/>
              <a:t>Subtitel presentatie</a:t>
            </a:r>
          </a:p>
        </p:txBody>
      </p:sp>
      <p:sp>
        <p:nvSpPr>
          <p:cNvPr id="8" name="Tijdelijke aanduiding voor datum 3"/>
          <p:cNvSpPr>
            <a:spLocks noGrp="1"/>
          </p:cNvSpPr>
          <p:nvPr>
            <p:ph type="dt" sz="half" idx="2"/>
          </p:nvPr>
        </p:nvSpPr>
        <p:spPr>
          <a:xfrm>
            <a:off x="7467332" y="3925925"/>
            <a:ext cx="4326359" cy="384995"/>
          </a:xfrm>
          <a:prstGeom prst="rect">
            <a:avLst/>
          </a:prstGeom>
        </p:spPr>
        <p:txBody>
          <a:bodyPr vert="horz" lIns="0" tIns="0" rIns="0" bIns="0" rtlCol="0" anchor="ctr"/>
          <a:lstStyle>
            <a:lvl1pPr algn="r">
              <a:defRPr sz="2400">
                <a:solidFill>
                  <a:schemeClr val="bg1"/>
                </a:solidFill>
              </a:defRPr>
            </a:lvl1pPr>
          </a:lstStyle>
          <a:p>
            <a:endParaRPr lang="nl-NL" dirty="0"/>
          </a:p>
        </p:txBody>
      </p:sp>
      <p:grpSp>
        <p:nvGrpSpPr>
          <p:cNvPr id="16" name="Grid" hidden="1"/>
          <p:cNvGrpSpPr/>
          <p:nvPr userDrawn="1"/>
        </p:nvGrpSpPr>
        <p:grpSpPr>
          <a:xfrm>
            <a:off x="-3" y="2"/>
            <a:ext cx="12198355" cy="7626353"/>
            <a:chOff x="-4" y="0"/>
            <a:chExt cx="12198355" cy="7626352"/>
          </a:xfrm>
        </p:grpSpPr>
        <p:sp>
          <p:nvSpPr>
            <p:cNvPr id="17" name="Rechthoek 1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rot="5400000">
              <a:off x="-3590022" y="3590019"/>
              <a:ext cx="7626351"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9" name="Rechthoek 18"/>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22" name="Rechthoek 2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3" name="Rechthoek 22"/>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4" name="Rechthoek 23"/>
            <p:cNvSpPr/>
            <p:nvPr userDrawn="1"/>
          </p:nvSpPr>
          <p:spPr bwMode="auto">
            <a:xfrm>
              <a:off x="0" y="4537584"/>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pic>
        <p:nvPicPr>
          <p:cNvPr id="21"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201" y="5533417"/>
            <a:ext cx="267335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5" name="Afbeelding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0663" y="7287595"/>
            <a:ext cx="2846250" cy="270001"/>
          </a:xfrm>
          <a:prstGeom prst="rect">
            <a:avLst/>
          </a:prstGeom>
        </p:spPr>
      </p:pic>
      <p:sp>
        <p:nvSpPr>
          <p:cNvPr id="26"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103637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grafiek in te voegen</a:t>
            </a:r>
          </a:p>
        </p:txBody>
      </p:sp>
      <p:grpSp>
        <p:nvGrpSpPr>
          <p:cNvPr id="13" name="Grid" hidden="1"/>
          <p:cNvGrpSpPr/>
          <p:nvPr userDrawn="1"/>
        </p:nvGrpSpPr>
        <p:grpSpPr>
          <a:xfrm>
            <a:off x="-2" y="2"/>
            <a:ext cx="12198354" cy="7626353"/>
            <a:chOff x="-3" y="0"/>
            <a:chExt cx="12198354" cy="7626352"/>
          </a:xfrm>
        </p:grpSpPr>
        <p:sp>
          <p:nvSpPr>
            <p:cNvPr id="14" name="Rechthoek 13"/>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5" name="Rechthoek 14"/>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2"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27029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video in te voegen</a:t>
            </a:r>
          </a:p>
        </p:txBody>
      </p:sp>
      <p:grpSp>
        <p:nvGrpSpPr>
          <p:cNvPr id="14" name="Grid" hidden="1"/>
          <p:cNvGrpSpPr/>
          <p:nvPr userDrawn="1"/>
        </p:nvGrpSpPr>
        <p:grpSpPr>
          <a:xfrm>
            <a:off x="-2" y="2"/>
            <a:ext cx="12198354" cy="7626353"/>
            <a:chOff x="-3" y="0"/>
            <a:chExt cx="12198354" cy="7626352"/>
          </a:xfrm>
        </p:grpSpPr>
        <p:sp>
          <p:nvSpPr>
            <p:cNvPr id="15" name="Rechthoek 14"/>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7" name="Rechthoek 16"/>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2" name="Afbeelding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2"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265317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4"/>
            <a:ext cx="12198350" cy="4525680"/>
          </a:xfrm>
          <a:solidFill>
            <a:schemeClr val="bg2"/>
          </a:solidFill>
        </p:spPr>
        <p:txBody>
          <a:bodyPr>
            <a:normAutofit/>
          </a:bodyPr>
          <a:lstStyle>
            <a:lvl1pPr marL="0" indent="0">
              <a:buNone/>
              <a:defRPr sz="177">
                <a:solidFill>
                  <a:schemeClr val="bg2"/>
                </a:solidFill>
              </a:defRPr>
            </a:lvl1pPr>
          </a:lstStyle>
          <a:p>
            <a:pPr lvl="0"/>
            <a:r>
              <a:rPr lang="nl-NL" dirty="0"/>
              <a:t>..</a:t>
            </a:r>
          </a:p>
        </p:txBody>
      </p:sp>
      <p:sp>
        <p:nvSpPr>
          <p:cNvPr id="2" name="Titel 1"/>
          <p:cNvSpPr>
            <a:spLocks noGrp="1"/>
          </p:cNvSpPr>
          <p:nvPr>
            <p:ph type="title" hasCustomPrompt="1"/>
          </p:nvPr>
        </p:nvSpPr>
        <p:spPr>
          <a:xfrm>
            <a:off x="1490665" y="891726"/>
            <a:ext cx="10319495" cy="1617809"/>
          </a:xfrm>
        </p:spPr>
        <p:txBody>
          <a:bodyPr/>
          <a:lstStyle>
            <a:lvl1pPr algn="l">
              <a:defRPr sz="5400">
                <a:solidFill>
                  <a:schemeClr val="bg1"/>
                </a:solidFill>
              </a:defRPr>
            </a:lvl1pPr>
          </a:lstStyle>
          <a:p>
            <a:r>
              <a:rPr lang="nl-NL" dirty="0"/>
              <a:t>Titel afsluiting</a:t>
            </a:r>
          </a:p>
        </p:txBody>
      </p:sp>
      <p:grpSp>
        <p:nvGrpSpPr>
          <p:cNvPr id="16" name="Grid" hidden="1"/>
          <p:cNvGrpSpPr/>
          <p:nvPr userDrawn="1"/>
        </p:nvGrpSpPr>
        <p:grpSpPr>
          <a:xfrm>
            <a:off x="-3" y="2"/>
            <a:ext cx="12198355" cy="7626353"/>
            <a:chOff x="-4" y="0"/>
            <a:chExt cx="12198355" cy="7626352"/>
          </a:xfrm>
        </p:grpSpPr>
        <p:sp>
          <p:nvSpPr>
            <p:cNvPr id="17" name="Rechthoek 1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rot="5400000">
              <a:off x="-3590022" y="3590019"/>
              <a:ext cx="7626351" cy="446316"/>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9" name="Rechthoek 18"/>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22" name="Rechthoek 2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3" name="Rechthoek 22"/>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4" name="Rechthoek 23"/>
            <p:cNvSpPr/>
            <p:nvPr userDrawn="1"/>
          </p:nvSpPr>
          <p:spPr bwMode="auto">
            <a:xfrm>
              <a:off x="0" y="4537584"/>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pic>
        <p:nvPicPr>
          <p:cNvPr id="21"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201" y="5533417"/>
            <a:ext cx="267335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5" name="Afbeelding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0663" y="7287595"/>
            <a:ext cx="2846250" cy="270001"/>
          </a:xfrm>
          <a:prstGeom prst="rect">
            <a:avLst/>
          </a:prstGeom>
        </p:spPr>
      </p:pic>
      <p:sp>
        <p:nvSpPr>
          <p:cNvPr id="13"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16867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584" y="4900639"/>
            <a:ext cx="10368598" cy="1514678"/>
          </a:xfrm>
          <a:prstGeom prst="rect">
            <a:avLst/>
          </a:prstGeom>
        </p:spPr>
        <p:txBody>
          <a:bodyPr anchor="t"/>
          <a:lstStyle>
            <a:lvl1pPr algn="l">
              <a:defRPr sz="4449" b="1" cap="all"/>
            </a:lvl1pPr>
          </a:lstStyle>
          <a:p>
            <a:r>
              <a:rPr lang="nl-NL"/>
              <a:t>Klik om de stijl te bewerken</a:t>
            </a:r>
          </a:p>
        </p:txBody>
      </p:sp>
      <p:sp>
        <p:nvSpPr>
          <p:cNvPr id="3" name="Tijdelijke aanduiding voor tekst 2"/>
          <p:cNvSpPr>
            <a:spLocks noGrp="1"/>
          </p:cNvSpPr>
          <p:nvPr>
            <p:ph type="body" idx="1"/>
          </p:nvPr>
        </p:nvSpPr>
        <p:spPr>
          <a:xfrm>
            <a:off x="963584" y="3232377"/>
            <a:ext cx="10368598" cy="1668264"/>
          </a:xfrm>
        </p:spPr>
        <p:txBody>
          <a:bodyPr anchor="b"/>
          <a:lstStyle>
            <a:lvl1pPr marL="0" indent="0">
              <a:buNone/>
              <a:defRPr sz="2224"/>
            </a:lvl1pPr>
            <a:lvl2pPr marL="508364" indent="0">
              <a:buNone/>
              <a:defRPr sz="2002"/>
            </a:lvl2pPr>
            <a:lvl3pPr marL="1016731" indent="0">
              <a:buNone/>
              <a:defRPr sz="1781"/>
            </a:lvl3pPr>
            <a:lvl4pPr marL="1525090" indent="0">
              <a:buNone/>
              <a:defRPr sz="1556"/>
            </a:lvl4pPr>
            <a:lvl5pPr marL="2033456" indent="0">
              <a:buNone/>
              <a:defRPr sz="1556"/>
            </a:lvl5pPr>
            <a:lvl6pPr marL="2541820" indent="0">
              <a:buNone/>
              <a:defRPr sz="1556"/>
            </a:lvl6pPr>
            <a:lvl7pPr marL="3050183" indent="0">
              <a:buNone/>
              <a:defRPr sz="1556"/>
            </a:lvl7pPr>
            <a:lvl8pPr marL="3558547" indent="0">
              <a:buNone/>
              <a:defRPr sz="1556"/>
            </a:lvl8pPr>
            <a:lvl9pPr marL="4066913" indent="0">
              <a:buNone/>
              <a:defRPr sz="1556"/>
            </a:lvl9pPr>
          </a:lstStyle>
          <a:p>
            <a:pPr lvl="0"/>
            <a:r>
              <a:rPr lang="nl-NL"/>
              <a:t>Klik om de modelstijlen te bewerken</a:t>
            </a:r>
          </a:p>
        </p:txBody>
      </p:sp>
      <p:sp>
        <p:nvSpPr>
          <p:cNvPr id="4" name="Rectangle 5">
            <a:extLst>
              <a:ext uri="{FF2B5EF4-FFF2-40B4-BE49-F238E27FC236}">
                <a16:creationId xmlns:a16="http://schemas.microsoft.com/office/drawing/2014/main" id="{A5B206E1-411F-D244-A000-6DBB4D9761F5}"/>
              </a:ext>
            </a:extLst>
          </p:cNvPr>
          <p:cNvSpPr>
            <a:spLocks noGrp="1" noChangeArrowheads="1"/>
          </p:cNvSpPr>
          <p:nvPr>
            <p:ph type="ftr" sz="quarter" idx="10"/>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1A50F4C3-42C8-954B-9160-C3717E774829}"/>
              </a:ext>
            </a:extLst>
          </p:cNvPr>
          <p:cNvSpPr>
            <a:spLocks noGrp="1" noChangeArrowheads="1"/>
          </p:cNvSpPr>
          <p:nvPr>
            <p:ph type="sldNum" sz="quarter" idx="11"/>
          </p:nvPr>
        </p:nvSpPr>
        <p:spPr>
          <a:ln/>
        </p:spPr>
        <p:txBody>
          <a:bodyPr/>
          <a:lstStyle>
            <a:lvl1pPr>
              <a:defRPr/>
            </a:lvl1pPr>
          </a:lstStyle>
          <a:p>
            <a:pPr>
              <a:defRPr/>
            </a:pPr>
            <a:fld id="{889AFEB4-0CB9-5D43-BDD7-88A54748AF69}" type="slidenum">
              <a:rPr lang="nl-NL" altLang="nl-NL"/>
              <a:pPr>
                <a:defRPr/>
              </a:pPr>
              <a:t>‹nr.›</a:t>
            </a:fld>
            <a:endParaRPr lang="nl-NL" altLang="nl-NL"/>
          </a:p>
        </p:txBody>
      </p:sp>
    </p:spTree>
    <p:extLst>
      <p:ext uri="{BB962C8B-B14F-4D97-AF65-F5344CB8AC3E}">
        <p14:creationId xmlns:p14="http://schemas.microsoft.com/office/powerpoint/2010/main" val="200464435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209775"/>
            <a:ext cx="12198350" cy="1271058"/>
          </a:xfrm>
          <a:prstGeom prst="rect">
            <a:avLst/>
          </a:prstGeom>
        </p:spPr>
        <p:txBody>
          <a:bodyPr/>
          <a:lstStyle>
            <a:lvl1pPr>
              <a:defRPr>
                <a:solidFill>
                  <a:schemeClr val="tx1"/>
                </a:solidFill>
              </a:defRPr>
            </a:lvl1pPr>
          </a:lstStyle>
          <a:p>
            <a:r>
              <a:rPr lang="nl-NL"/>
              <a:t>Klik om de stijl te bewerken</a:t>
            </a:r>
          </a:p>
        </p:txBody>
      </p:sp>
      <p:sp>
        <p:nvSpPr>
          <p:cNvPr id="3" name="Tijdelijke aanduiding voor inhoud 2"/>
          <p:cNvSpPr>
            <a:spLocks noGrp="1"/>
          </p:cNvSpPr>
          <p:nvPr>
            <p:ph idx="1"/>
          </p:nvPr>
        </p:nvSpPr>
        <p:spPr>
          <a:xfrm>
            <a:off x="527325" y="1811262"/>
            <a:ext cx="11143369" cy="5033038"/>
          </a:xfrm>
        </p:spPr>
        <p:txBody>
          <a:bodyPr/>
          <a:lstStyle>
            <a:lvl1pPr>
              <a:buNone/>
              <a:defRPr>
                <a:solidFill>
                  <a:schemeClr val="tx1"/>
                </a:solidFill>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424216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D9F319E-BDBB-0F49-9425-5B3D76EAEFE7}"/>
              </a:ext>
            </a:extLst>
          </p:cNvPr>
          <p:cNvSpPr>
            <a:spLocks noGrp="1" noChangeArrowheads="1"/>
          </p:cNvSpPr>
          <p:nvPr>
            <p:ph type="ftr" sz="quarter" idx="10"/>
          </p:nvPr>
        </p:nvSpPr>
        <p:spPr>
          <a:ln/>
        </p:spPr>
        <p:txBody>
          <a:bodyPr/>
          <a:lstStyle>
            <a:lvl1pPr>
              <a:defRPr/>
            </a:lvl1pPr>
          </a:lstStyle>
          <a:p>
            <a:pPr>
              <a:defRPr/>
            </a:pPr>
            <a:endParaRPr lang="nl-NL"/>
          </a:p>
        </p:txBody>
      </p:sp>
      <p:sp>
        <p:nvSpPr>
          <p:cNvPr id="3" name="Rectangle 6">
            <a:extLst>
              <a:ext uri="{FF2B5EF4-FFF2-40B4-BE49-F238E27FC236}">
                <a16:creationId xmlns:a16="http://schemas.microsoft.com/office/drawing/2014/main" id="{D006A399-BD57-A044-924B-BB9E3E37905A}"/>
              </a:ext>
            </a:extLst>
          </p:cNvPr>
          <p:cNvSpPr>
            <a:spLocks noGrp="1" noChangeArrowheads="1"/>
          </p:cNvSpPr>
          <p:nvPr>
            <p:ph type="sldNum" sz="quarter" idx="11"/>
          </p:nvPr>
        </p:nvSpPr>
        <p:spPr>
          <a:ln/>
        </p:spPr>
        <p:txBody>
          <a:bodyPr/>
          <a:lstStyle>
            <a:lvl1pPr>
              <a:defRPr/>
            </a:lvl1pPr>
          </a:lstStyle>
          <a:p>
            <a:pPr>
              <a:defRPr/>
            </a:pPr>
            <a:fld id="{9535A1D0-F5E3-7F4F-9D4A-57C568592FCF}" type="slidenum">
              <a:rPr lang="nl-NL" altLang="nl-NL"/>
              <a:pPr>
                <a:defRPr/>
              </a:pPr>
              <a:t>‹nr.›</a:t>
            </a:fld>
            <a:endParaRPr lang="nl-NL" altLang="nl-NL"/>
          </a:p>
        </p:txBody>
      </p:sp>
    </p:spTree>
    <p:extLst>
      <p:ext uri="{BB962C8B-B14F-4D97-AF65-F5344CB8AC3E}">
        <p14:creationId xmlns:p14="http://schemas.microsoft.com/office/powerpoint/2010/main" val="13356018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8" y="1253169"/>
            <a:ext cx="6846640" cy="5545252"/>
          </a:xfrm>
          <a:noFill/>
        </p:spPr>
        <p:txBody>
          <a:bodyPr vert="horz" wrap="none" lIns="0" tIns="0" rIns="0" bIns="0"/>
          <a:lstStyle>
            <a:lvl1pPr marL="361920" indent="-361920">
              <a:spcBef>
                <a:spcPts val="800"/>
              </a:spcBef>
              <a:spcAft>
                <a:spcPts val="800"/>
              </a:spcAft>
              <a:buClr>
                <a:schemeClr val="bg2"/>
              </a:buClr>
              <a:buFont typeface="+mj-lt"/>
              <a:buAutoNum type="arabicPeriod"/>
              <a:defRPr sz="2400">
                <a:solidFill>
                  <a:schemeClr val="bg2"/>
                </a:solidFill>
              </a:defRPr>
            </a:lvl1pPr>
            <a:lvl2pPr marL="542879" indent="-180959">
              <a:buClr>
                <a:schemeClr val="bg2"/>
              </a:buClr>
              <a:buFont typeface="Arial" panose="020B0604020202020204" pitchFamily="3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361920" indent="-361920">
              <a:spcBef>
                <a:spcPts val="800"/>
              </a:spcBef>
              <a:spcAft>
                <a:spcPts val="800"/>
              </a:spcAft>
              <a:buClr>
                <a:schemeClr val="bg2"/>
              </a:buClr>
              <a:buFont typeface="+mj-lt"/>
              <a:buAutoNum type="arabicPeriod"/>
              <a:tabLst/>
              <a:defRPr sz="2400">
                <a:solidFill>
                  <a:schemeClr val="bg2"/>
                </a:solidFill>
              </a:defRPr>
            </a:lvl6pPr>
            <a:lvl7pPr marL="542879" indent="-180959">
              <a:buClr>
                <a:schemeClr val="bg2"/>
              </a:buClr>
              <a:buFont typeface="Arial" panose="020B0604020202020204" pitchFamily="34" charset="0"/>
              <a:buChar char="•"/>
              <a:defRPr>
                <a:solidFill>
                  <a:schemeClr val="bg2"/>
                </a:solidFill>
              </a:defRPr>
            </a:lvl7pPr>
            <a:lvl8pPr>
              <a:defRPr>
                <a:solidFill>
                  <a:schemeClr val="bg2"/>
                </a:solidFill>
              </a:defRPr>
            </a:lvl8pPr>
            <a:lvl9pPr>
              <a:defRPr>
                <a:solidFill>
                  <a:schemeClr val="bg2"/>
                </a:solidFill>
              </a:defRPr>
            </a:lvl9pPr>
          </a:lstStyle>
          <a:p>
            <a:pPr lvl="0"/>
            <a:r>
              <a:rPr lang="nl-NL" dirty="0"/>
              <a:t>Opsomming</a:t>
            </a:r>
          </a:p>
          <a:p>
            <a:pPr lvl="1"/>
            <a:r>
              <a:rPr lang="nl-NL" dirty="0" err="1"/>
              <a:t>Bullet</a:t>
            </a:r>
            <a:endParaRPr lang="nl-NL" dirty="0"/>
          </a:p>
          <a:p>
            <a:pPr lvl="2"/>
            <a:r>
              <a:rPr lang="nl-NL" dirty="0"/>
              <a:t>Leestekst</a:t>
            </a:r>
          </a:p>
          <a:p>
            <a:pPr lvl="3"/>
            <a:r>
              <a:rPr lang="nl-NL" dirty="0"/>
              <a:t>Kopje wit</a:t>
            </a:r>
          </a:p>
          <a:p>
            <a:pPr lvl="4"/>
            <a:r>
              <a:rPr lang="nl-NL" dirty="0"/>
              <a:t>Kopje geel</a:t>
            </a:r>
          </a:p>
          <a:p>
            <a:pPr lvl="5"/>
            <a:r>
              <a:rPr lang="nl-NL" dirty="0"/>
              <a:t>Opsomming</a:t>
            </a:r>
          </a:p>
          <a:p>
            <a:pPr lvl="6"/>
            <a:r>
              <a:rPr lang="nl-NL" dirty="0" err="1"/>
              <a:t>Bullet</a:t>
            </a:r>
            <a:endParaRPr lang="nl-NL" dirty="0"/>
          </a:p>
          <a:p>
            <a:pPr lvl="7"/>
            <a:r>
              <a:rPr lang="nl-NL" sz="1803" dirty="0"/>
              <a:t>Leestekst</a:t>
            </a:r>
          </a:p>
          <a:p>
            <a:pPr lvl="8"/>
            <a:r>
              <a:rPr lang="nl-NL" dirty="0"/>
              <a:t>Kopje wit</a:t>
            </a:r>
          </a:p>
        </p:txBody>
      </p:sp>
      <p:sp>
        <p:nvSpPr>
          <p:cNvPr id="7" name="Tijdelijke aanduiding voor afbeelding 13"/>
          <p:cNvSpPr>
            <a:spLocks noGrp="1"/>
          </p:cNvSpPr>
          <p:nvPr>
            <p:ph type="pic" sz="quarter" idx="13" hasCustomPrompt="1"/>
          </p:nvPr>
        </p:nvSpPr>
        <p:spPr>
          <a:xfrm>
            <a:off x="7453638" y="1252836"/>
            <a:ext cx="4339906" cy="5545252"/>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15" name="Grid" hidden="1"/>
          <p:cNvGrpSpPr/>
          <p:nvPr userDrawn="1"/>
        </p:nvGrpSpPr>
        <p:grpSpPr>
          <a:xfrm>
            <a:off x="-2" y="2"/>
            <a:ext cx="12198354" cy="7626353"/>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2"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5442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7" y="1252836"/>
            <a:ext cx="11389023" cy="5545252"/>
          </a:xfrm>
        </p:spPr>
        <p:txBody>
          <a:bodyPr vert="horz"/>
          <a:lstStyle>
            <a:lvl1pPr>
              <a:defRPr sz="2400"/>
            </a:lvl1pPr>
            <a:lvl2pPr>
              <a:defRPr sz="2000"/>
            </a:lvl2pPr>
            <a:lvl3pPr>
              <a:defRPr sz="2400"/>
            </a:lvl3pPr>
            <a:lvl4pPr>
              <a:defRPr sz="2400"/>
            </a:lvl4pPr>
            <a:lvl5pPr>
              <a:defRPr sz="2400"/>
            </a:lvl5pPr>
            <a:lvl6pPr>
              <a:defRPr sz="2400"/>
            </a:lvl6pPr>
            <a:lvl7pPr>
              <a:defRPr sz="2000"/>
            </a:lvl7pPr>
            <a:lvl8pPr>
              <a:defRPr sz="2000"/>
            </a:lvl8pPr>
            <a:lvl9pPr>
              <a:defRPr sz="2400"/>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8"/>
            <a:r>
              <a:rPr lang="nl-NL" dirty="0"/>
              <a:t>Kopje donker blauw</a:t>
            </a:r>
          </a:p>
        </p:txBody>
      </p:sp>
      <p:grpSp>
        <p:nvGrpSpPr>
          <p:cNvPr id="7" name="Grid" hidden="1"/>
          <p:cNvGrpSpPr/>
          <p:nvPr userDrawn="1"/>
        </p:nvGrpSpPr>
        <p:grpSpPr>
          <a:xfrm>
            <a:off x="-2" y="2"/>
            <a:ext cx="12198354" cy="7626353"/>
            <a:chOff x="-3" y="0"/>
            <a:chExt cx="12198354" cy="7626352"/>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14" name="Afbeelding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3"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359259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4" y="1253169"/>
            <a:ext cx="7926761" cy="5545252"/>
          </a:xfrm>
        </p:spPr>
        <p:txBody>
          <a:bodyPr vert="horz">
            <a:normAutofit/>
          </a:bodyPr>
          <a:lstStyle>
            <a:lvl1pPr>
              <a:defRPr sz="2400"/>
            </a:lvl1pPr>
            <a:lvl2pPr>
              <a:defRPr sz="2000"/>
            </a:lvl2pPr>
            <a:lvl3pPr>
              <a:defRPr sz="2400"/>
            </a:lvl3pPr>
            <a:lvl4pPr>
              <a:defRPr sz="2400"/>
            </a:lvl4pPr>
            <a:lvl5pPr>
              <a:defRPr sz="2400"/>
            </a:lvl5pPr>
            <a:lvl6pPr>
              <a:defRPr sz="2400"/>
            </a:lvl6pPr>
            <a:lvl7pPr>
              <a:defRPr sz="2000"/>
            </a:lvl7pPr>
            <a:lvl9pPr>
              <a:defRPr sz="2400"/>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8"/>
            <a:r>
              <a:rPr lang="nl-NL" dirty="0"/>
              <a:t>Kopje donker blauw</a:t>
            </a:r>
          </a:p>
        </p:txBody>
      </p:sp>
      <p:sp>
        <p:nvSpPr>
          <p:cNvPr id="14" name="Tijdelijke aanduiding voor afbeelding 13"/>
          <p:cNvSpPr>
            <a:spLocks noGrp="1"/>
          </p:cNvSpPr>
          <p:nvPr>
            <p:ph type="pic" sz="quarter" idx="13" hasCustomPrompt="1"/>
          </p:nvPr>
        </p:nvSpPr>
        <p:spPr>
          <a:xfrm>
            <a:off x="8533758" y="1252836"/>
            <a:ext cx="3259787" cy="5545252"/>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15" name="Grid" hidden="1"/>
          <p:cNvGrpSpPr/>
          <p:nvPr userDrawn="1"/>
        </p:nvGrpSpPr>
        <p:grpSpPr>
          <a:xfrm>
            <a:off x="-2" y="2"/>
            <a:ext cx="12198354" cy="7626353"/>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2"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35903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8" y="1253169"/>
            <a:ext cx="5593347" cy="5545252"/>
          </a:xfrm>
        </p:spPr>
        <p:txBody>
          <a:bodyPr vert="horz">
            <a:normAutofit/>
          </a:bodyPr>
          <a:lstStyle>
            <a:lvl1pPr>
              <a:defRPr sz="2400"/>
            </a:lvl1pPr>
            <a:lvl2pPr>
              <a:defRPr sz="2000"/>
            </a:lvl2pPr>
            <a:lvl3pPr>
              <a:defRPr sz="2400"/>
            </a:lvl3pPr>
            <a:lvl4pPr>
              <a:defRPr sz="2400"/>
            </a:lvl4pPr>
            <a:lvl5pPr>
              <a:defRPr sz="2400"/>
            </a:lvl5pPr>
            <a:lvl6pPr>
              <a:defRPr sz="2400"/>
            </a:lvl6pPr>
            <a:lvl7pPr>
              <a:defRPr sz="2000"/>
            </a:lvl7pPr>
            <a:lvl8pPr>
              <a:defRPr sz="2000"/>
            </a:lvl8pPr>
            <a:lvl9pPr>
              <a:defRPr sz="2400"/>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3" dirty="0"/>
              <a:t>Leestekst</a:t>
            </a:r>
          </a:p>
          <a:p>
            <a:pPr lvl="8"/>
            <a:r>
              <a:rPr lang="nl-NL" dirty="0"/>
              <a:t>Kopje donker blauw</a:t>
            </a:r>
          </a:p>
        </p:txBody>
      </p:sp>
      <p:sp>
        <p:nvSpPr>
          <p:cNvPr id="14" name="Tijdelijke aanduiding voor afbeelding 13"/>
          <p:cNvSpPr>
            <a:spLocks noGrp="1"/>
          </p:cNvSpPr>
          <p:nvPr>
            <p:ph type="pic" sz="quarter" idx="13" hasCustomPrompt="1"/>
          </p:nvPr>
        </p:nvSpPr>
        <p:spPr>
          <a:xfrm>
            <a:off x="6200778" y="1252836"/>
            <a:ext cx="5592762" cy="5545252"/>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15" name="Grid" hidden="1"/>
          <p:cNvGrpSpPr/>
          <p:nvPr userDrawn="1"/>
        </p:nvGrpSpPr>
        <p:grpSpPr>
          <a:xfrm>
            <a:off x="-2" y="2"/>
            <a:ext cx="12198354" cy="7626353"/>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2" name="Afbeelding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2"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368276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9" y="1253169"/>
            <a:ext cx="3534273" cy="5545252"/>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3" dirty="0"/>
              <a:t>Leestekst</a:t>
            </a:r>
          </a:p>
          <a:p>
            <a:pPr lvl="8"/>
            <a:r>
              <a:rPr lang="nl-NL" dirty="0"/>
              <a:t>Kopje donker blauw</a:t>
            </a:r>
          </a:p>
        </p:txBody>
      </p:sp>
      <p:sp>
        <p:nvSpPr>
          <p:cNvPr id="14" name="Tijdelijke aanduiding voor afbeelding 13"/>
          <p:cNvSpPr>
            <a:spLocks noGrp="1"/>
          </p:cNvSpPr>
          <p:nvPr>
            <p:ph type="pic" sz="quarter" idx="13" hasCustomPrompt="1"/>
          </p:nvPr>
        </p:nvSpPr>
        <p:spPr>
          <a:xfrm>
            <a:off x="4141270" y="1252836"/>
            <a:ext cx="7652271" cy="5545252"/>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15" name="Grid" hidden="1"/>
          <p:cNvGrpSpPr/>
          <p:nvPr userDrawn="1"/>
        </p:nvGrpSpPr>
        <p:grpSpPr>
          <a:xfrm>
            <a:off x="-2" y="2"/>
            <a:ext cx="12198354" cy="7626353"/>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2"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413231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14" name="Tijdelijke aanduiding voor afbeelding 13"/>
          <p:cNvSpPr>
            <a:spLocks noGrp="1"/>
          </p:cNvSpPr>
          <p:nvPr>
            <p:ph type="pic" sz="quarter" idx="13" hasCustomPrompt="1"/>
          </p:nvPr>
        </p:nvSpPr>
        <p:spPr>
          <a:xfrm>
            <a:off x="404668" y="1252836"/>
            <a:ext cx="11388876" cy="5545252"/>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13" name="Grid" hidden="1"/>
          <p:cNvGrpSpPr/>
          <p:nvPr userDrawn="1"/>
        </p:nvGrpSpPr>
        <p:grpSpPr>
          <a:xfrm>
            <a:off x="-2" y="2"/>
            <a:ext cx="12198354" cy="7626353"/>
            <a:chOff x="-3" y="0"/>
            <a:chExt cx="12198354" cy="7626352"/>
          </a:xfrm>
        </p:grpSpPr>
        <p:sp>
          <p:nvSpPr>
            <p:cNvPr id="15" name="Rechthoek 14"/>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7" name="Rechthoek 16"/>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20" name="Afbeelding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11"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39292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8" y="1252836"/>
            <a:ext cx="5593347" cy="5545252"/>
          </a:xfrm>
        </p:spPr>
        <p:txBody>
          <a:bodyPr vert="horz">
            <a:normAutofit/>
          </a:bodyPr>
          <a:lstStyle>
            <a:lvl1pPr>
              <a:defRPr sz="2400"/>
            </a:lvl1pPr>
            <a:lvl2pPr>
              <a:defRPr sz="2000"/>
            </a:lvl2pPr>
            <a:lvl3pPr>
              <a:defRPr sz="2400"/>
            </a:lvl3pPr>
            <a:lvl4pPr>
              <a:defRPr sz="2400"/>
            </a:lvl4pPr>
            <a:lvl5pPr>
              <a:defRPr sz="2400"/>
            </a:lvl5pPr>
            <a:lvl6pPr>
              <a:defRPr sz="2400"/>
            </a:lvl6pPr>
            <a:lvl7pPr>
              <a:defRPr sz="2000"/>
            </a:lvl7pPr>
            <a:lvl8pPr>
              <a:defRPr sz="2000"/>
            </a:lvl8pPr>
            <a:lvl9pPr>
              <a:defRPr sz="2400"/>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3" dirty="0"/>
              <a:t>Leestekst</a:t>
            </a:r>
          </a:p>
          <a:p>
            <a:pPr lvl="8"/>
            <a:r>
              <a:rPr lang="nl-NL" dirty="0"/>
              <a:t>Kopje donker blauw</a:t>
            </a:r>
          </a:p>
        </p:txBody>
      </p:sp>
      <p:sp>
        <p:nvSpPr>
          <p:cNvPr id="14" name="Tijdelijke aanduiding voor afbeelding 13"/>
          <p:cNvSpPr>
            <a:spLocks noGrp="1"/>
          </p:cNvSpPr>
          <p:nvPr>
            <p:ph type="pic" sz="quarter" idx="13" hasCustomPrompt="1"/>
          </p:nvPr>
        </p:nvSpPr>
        <p:spPr>
          <a:xfrm>
            <a:off x="6200777" y="1252841"/>
            <a:ext cx="2695072" cy="2671459"/>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sp>
        <p:nvSpPr>
          <p:cNvPr id="17" name="Tijdelijke aanduiding voor afbeelding 13"/>
          <p:cNvSpPr>
            <a:spLocks noGrp="1"/>
          </p:cNvSpPr>
          <p:nvPr>
            <p:ph type="pic" sz="quarter" idx="14" hasCustomPrompt="1"/>
          </p:nvPr>
        </p:nvSpPr>
        <p:spPr>
          <a:xfrm>
            <a:off x="9098616" y="1252841"/>
            <a:ext cx="2695072" cy="2671459"/>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sp>
        <p:nvSpPr>
          <p:cNvPr id="18" name="Tijdelijke aanduiding voor afbeelding 13"/>
          <p:cNvSpPr>
            <a:spLocks noGrp="1"/>
          </p:cNvSpPr>
          <p:nvPr>
            <p:ph type="pic" sz="quarter" idx="15" hasCustomPrompt="1"/>
          </p:nvPr>
        </p:nvSpPr>
        <p:spPr>
          <a:xfrm>
            <a:off x="6200777" y="4126627"/>
            <a:ext cx="2695072" cy="2671460"/>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sp>
        <p:nvSpPr>
          <p:cNvPr id="19" name="Tijdelijke aanduiding voor afbeelding 13"/>
          <p:cNvSpPr>
            <a:spLocks noGrp="1"/>
          </p:cNvSpPr>
          <p:nvPr>
            <p:ph type="pic" sz="quarter" idx="16" hasCustomPrompt="1"/>
          </p:nvPr>
        </p:nvSpPr>
        <p:spPr>
          <a:xfrm>
            <a:off x="9098616" y="4126627"/>
            <a:ext cx="2695072" cy="2671460"/>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26" name="Grid" hidden="1"/>
          <p:cNvGrpSpPr/>
          <p:nvPr userDrawn="1"/>
        </p:nvGrpSpPr>
        <p:grpSpPr>
          <a:xfrm>
            <a:off x="-2" y="2"/>
            <a:ext cx="12198354" cy="7626353"/>
            <a:chOff x="-3" y="0"/>
            <a:chExt cx="12198354" cy="7626352"/>
          </a:xfrm>
        </p:grpSpPr>
        <p:sp>
          <p:nvSpPr>
            <p:cNvPr id="27" name="Rechthoek 2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8" name="Rechthoek 27"/>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29" name="Rechthoek 28"/>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30" name="Rechthoek 29"/>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31" name="Rechthoek 30"/>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32" name="Rechthoek 31"/>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33" name="Rechthoek 32"/>
            <p:cNvSpPr/>
            <p:nvPr userDrawn="1"/>
          </p:nvSpPr>
          <p:spPr bwMode="auto">
            <a:xfrm>
              <a:off x="5955158" y="3924295"/>
              <a:ext cx="6243191" cy="202332"/>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34" name="Rechthoek 33"/>
            <p:cNvSpPr/>
            <p:nvPr userDrawn="1"/>
          </p:nvSpPr>
          <p:spPr bwMode="auto">
            <a:xfrm rot="5400000">
              <a:off x="2977579" y="4178536"/>
              <a:ext cx="6243191" cy="202332"/>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35" name="Rechthoek 34"/>
            <p:cNvSpPr/>
            <p:nvPr userDrawn="1"/>
          </p:nvSpPr>
          <p:spPr bwMode="auto">
            <a:xfrm rot="5400000">
              <a:off x="5875418" y="4178537"/>
              <a:ext cx="6243191" cy="202332"/>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20"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36731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8" y="1252838"/>
            <a:ext cx="5593347" cy="5545247"/>
          </a:xfrm>
        </p:spPr>
        <p:txBody>
          <a:bodyPr vert="horz">
            <a:normAutofit/>
          </a:bodyPr>
          <a:lstStyle>
            <a:lvl1pPr>
              <a:defRPr sz="2400"/>
            </a:lvl1pPr>
            <a:lvl2pPr>
              <a:defRPr sz="2000"/>
            </a:lvl2pPr>
            <a:lvl3pPr>
              <a:defRPr sz="2400"/>
            </a:lvl3pPr>
            <a:lvl4pPr>
              <a:defRPr sz="2400"/>
            </a:lvl4pPr>
            <a:lvl5pPr>
              <a:defRPr sz="2400"/>
            </a:lvl5pPr>
            <a:lvl6pPr>
              <a:defRPr sz="2400"/>
            </a:lvl6pPr>
            <a:lvl7pPr>
              <a:defRPr sz="2000"/>
            </a:lvl7pPr>
            <a:lvl8pPr>
              <a:defRPr sz="2000"/>
            </a:lvl8pPr>
            <a:lvl9pPr>
              <a:defRPr sz="2400"/>
            </a:lvl9p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3" dirty="0"/>
              <a:t>Leestekst</a:t>
            </a:r>
          </a:p>
          <a:p>
            <a:pPr lvl="8"/>
            <a:r>
              <a:rPr lang="nl-NL" dirty="0"/>
              <a:t>Kopje donker blauw</a:t>
            </a:r>
          </a:p>
        </p:txBody>
      </p:sp>
      <p:sp>
        <p:nvSpPr>
          <p:cNvPr id="14" name="Tijdelijke aanduiding voor afbeelding 13"/>
          <p:cNvSpPr>
            <a:spLocks noGrp="1"/>
          </p:cNvSpPr>
          <p:nvPr>
            <p:ph type="pic" sz="quarter" idx="13" hasCustomPrompt="1"/>
          </p:nvPr>
        </p:nvSpPr>
        <p:spPr>
          <a:xfrm>
            <a:off x="6200341" y="1252497"/>
            <a:ext cx="2695072" cy="5545591"/>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sp>
        <p:nvSpPr>
          <p:cNvPr id="17" name="Tijdelijke aanduiding voor afbeelding 13"/>
          <p:cNvSpPr>
            <a:spLocks noGrp="1"/>
          </p:cNvSpPr>
          <p:nvPr>
            <p:ph type="pic" sz="quarter" idx="14" hasCustomPrompt="1"/>
          </p:nvPr>
        </p:nvSpPr>
        <p:spPr>
          <a:xfrm>
            <a:off x="9098180" y="1252497"/>
            <a:ext cx="2695072" cy="5545591"/>
          </a:xfrm>
          <a:solidFill>
            <a:schemeClr val="tx2">
              <a:lumMod val="20000"/>
              <a:lumOff val="80000"/>
            </a:schemeClr>
          </a:solidFill>
        </p:spPr>
        <p:txBody>
          <a:bodyPr bIns="180000" anchor="ctr">
            <a:normAutofit/>
          </a:bodyPr>
          <a:lstStyle>
            <a:lvl1pPr marL="0" indent="0" algn="ctr">
              <a:lnSpc>
                <a:spcPct val="250000"/>
              </a:lnSpc>
              <a:buNone/>
              <a:defRPr sz="1403" baseline="0"/>
            </a:lvl1pPr>
          </a:lstStyle>
          <a:p>
            <a:r>
              <a:rPr lang="nl-NL" dirty="0"/>
              <a:t>Klik hier om een</a:t>
            </a:r>
            <a:br>
              <a:rPr lang="nl-NL" dirty="0"/>
            </a:br>
            <a:r>
              <a:rPr lang="nl-NL" dirty="0"/>
              <a:t>afbeelding in te voegen</a:t>
            </a:r>
          </a:p>
        </p:txBody>
      </p:sp>
      <p:grpSp>
        <p:nvGrpSpPr>
          <p:cNvPr id="16" name="Grid" hidden="1"/>
          <p:cNvGrpSpPr/>
          <p:nvPr userDrawn="1"/>
        </p:nvGrpSpPr>
        <p:grpSpPr>
          <a:xfrm>
            <a:off x="-2" y="2"/>
            <a:ext cx="12198354" cy="7626353"/>
            <a:chOff x="-3" y="0"/>
            <a:chExt cx="12198354" cy="7626352"/>
          </a:xfrm>
        </p:grpSpPr>
        <p:sp>
          <p:nvSpPr>
            <p:cNvPr id="18" name="Rechthoek 1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20" name="Rechthoek 19"/>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2" name="Rechthoek 21"/>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3" name="Rechthoek 22"/>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25" name="Rechthoek 24"/>
            <p:cNvSpPr/>
            <p:nvPr userDrawn="1"/>
          </p:nvSpPr>
          <p:spPr bwMode="auto">
            <a:xfrm rot="5400000">
              <a:off x="2977579" y="4178536"/>
              <a:ext cx="6243191" cy="202332"/>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6" name="Rechthoek 25"/>
            <p:cNvSpPr/>
            <p:nvPr userDrawn="1"/>
          </p:nvSpPr>
          <p:spPr bwMode="auto">
            <a:xfrm rot="5400000">
              <a:off x="5875418" y="4178537"/>
              <a:ext cx="6243191" cy="202332"/>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pic>
        <p:nvPicPr>
          <p:cNvPr id="27" name="Afbeelding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4" y="7287592"/>
            <a:ext cx="4657501" cy="270001"/>
          </a:xfrm>
          <a:prstGeom prst="rect">
            <a:avLst/>
          </a:prstGeom>
        </p:spPr>
      </p:pic>
      <p:sp>
        <p:nvSpPr>
          <p:cNvPr id="24"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41469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5" y="404670"/>
            <a:ext cx="11389027" cy="443508"/>
          </a:xfrm>
          <a:prstGeom prst="rect">
            <a:avLst/>
          </a:prstGeom>
        </p:spPr>
        <p:txBody>
          <a:bodyPr vert="horz" lIns="0" tIns="0" rIns="0" bIns="0" rtlCol="0" anchor="ctr">
            <a:noAutofit/>
          </a:bodyPr>
          <a:lstStyle/>
          <a:p>
            <a:r>
              <a:rPr lang="nl-NL" dirty="0"/>
              <a:t>Titel</a:t>
            </a:r>
          </a:p>
        </p:txBody>
      </p:sp>
      <p:sp>
        <p:nvSpPr>
          <p:cNvPr id="3" name="Tijdelijke aanduiding voor tekst 2"/>
          <p:cNvSpPr>
            <a:spLocks noGrp="1"/>
          </p:cNvSpPr>
          <p:nvPr>
            <p:ph type="body" idx="1"/>
          </p:nvPr>
        </p:nvSpPr>
        <p:spPr>
          <a:xfrm>
            <a:off x="404667" y="1252836"/>
            <a:ext cx="11389023" cy="5545252"/>
          </a:xfrm>
          <a:prstGeom prst="rect">
            <a:avLst/>
          </a:prstGeom>
        </p:spPr>
        <p:txBody>
          <a:bodyPr vert="horz" lIns="0" tIns="0" rIns="0" bIns="0" rtlCol="0">
            <a:normAutofit/>
          </a:body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8"/>
            <a:r>
              <a:rPr lang="nl-NL" dirty="0"/>
              <a:t>Kopje donker blauw</a:t>
            </a:r>
          </a:p>
        </p:txBody>
      </p:sp>
      <p:sp>
        <p:nvSpPr>
          <p:cNvPr id="20" name="Rechthoek 19"/>
          <p:cNvSpPr/>
          <p:nvPr userDrawn="1"/>
        </p:nvSpPr>
        <p:spPr bwMode="auto">
          <a:xfrm>
            <a:off x="0" y="7202754"/>
            <a:ext cx="12198350" cy="423600"/>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nvGrpSpPr>
          <p:cNvPr id="14" name="Grid" hidden="1"/>
          <p:cNvGrpSpPr/>
          <p:nvPr userDrawn="1"/>
        </p:nvGrpSpPr>
        <p:grpSpPr>
          <a:xfrm>
            <a:off x="-2" y="2"/>
            <a:ext cx="12198354" cy="7626353"/>
            <a:chOff x="-3" y="0"/>
            <a:chExt cx="12198354" cy="7626352"/>
          </a:xfrm>
        </p:grpSpPr>
        <p:sp>
          <p:nvSpPr>
            <p:cNvPr id="15" name="Rechthoek 14"/>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6" name="Rechthoek 15"/>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7" name="Rechthoek 16"/>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23"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1" name="Tijdelijke aanduiding voor dianummer 5"/>
          <p:cNvSpPr>
            <a:spLocks noGrp="1"/>
          </p:cNvSpPr>
          <p:nvPr>
            <p:ph type="sldNum" sz="quarter" idx="4"/>
          </p:nvPr>
        </p:nvSpPr>
        <p:spPr>
          <a:xfrm>
            <a:off x="9144531" y="7212585"/>
            <a:ext cx="2744788" cy="404812"/>
          </a:xfrm>
          <a:prstGeom prst="rect">
            <a:avLst/>
          </a:prstGeom>
        </p:spPr>
        <p:txBody>
          <a:bodyPr vert="horz" lIns="91440" tIns="45720" rIns="91440" bIns="45720" rtlCol="0" anchor="ctr"/>
          <a:lstStyle>
            <a:lvl1pPr algn="r">
              <a:defRPr sz="1201">
                <a:solidFill>
                  <a:schemeClr val="bg1"/>
                </a:solidFill>
              </a:defRPr>
            </a:lvl1pPr>
          </a:lstStyle>
          <a:p>
            <a:fld id="{F1F98322-703C-4E1D-837D-3DD6E33184DF}" type="slidenum">
              <a:rPr lang="nl-NL" smtClean="0"/>
              <a:pPr/>
              <a:t>‹nr.›</a:t>
            </a:fld>
            <a:endParaRPr lang="nl-NL"/>
          </a:p>
        </p:txBody>
      </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 id="2147483672" r:id="rId13"/>
    <p:sldLayoutId id="2147483673" r:id="rId14"/>
    <p:sldLayoutId id="214748367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23" rtl="0" eaLnBrk="1" latinLnBrk="0" hangingPunct="1">
        <a:spcBef>
          <a:spcPct val="0"/>
        </a:spcBef>
        <a:buNone/>
        <a:defRPr sz="4001" b="1" i="0" kern="1200">
          <a:solidFill>
            <a:schemeClr val="bg2"/>
          </a:solidFill>
          <a:latin typeface="+mj-lt"/>
          <a:ea typeface="+mj-ea"/>
          <a:cs typeface="+mj-cs"/>
        </a:defRPr>
      </a:lvl1pPr>
    </p:titleStyle>
    <p:bodyStyle>
      <a:lvl1pPr marL="180959" indent="-180959" algn="l" defTabSz="914323" rtl="0" eaLnBrk="1" latinLnBrk="0" hangingPunct="1">
        <a:lnSpc>
          <a:spcPct val="90000"/>
        </a:lnSpc>
        <a:spcBef>
          <a:spcPts val="602"/>
        </a:spcBef>
        <a:spcAft>
          <a:spcPts val="602"/>
        </a:spcAft>
        <a:buClr>
          <a:schemeClr val="bg2"/>
        </a:buClr>
        <a:buFont typeface="Arial" panose="020B0604020202020204" pitchFamily="34" charset="0"/>
        <a:buChar char="•"/>
        <a:defRPr sz="2400" kern="1200">
          <a:solidFill>
            <a:schemeClr val="bg2"/>
          </a:solidFill>
          <a:latin typeface="+mn-lt"/>
          <a:ea typeface="+mn-ea"/>
          <a:cs typeface="+mn-cs"/>
        </a:defRPr>
      </a:lvl1pPr>
      <a:lvl2pPr marL="361920" indent="-180959" algn="l" defTabSz="914323" rtl="0" eaLnBrk="1" latinLnBrk="0" hangingPunct="1">
        <a:lnSpc>
          <a:spcPct val="90000"/>
        </a:lnSpc>
        <a:spcBef>
          <a:spcPts val="602"/>
        </a:spcBef>
        <a:spcAft>
          <a:spcPts val="602"/>
        </a:spcAft>
        <a:buClr>
          <a:schemeClr val="bg2"/>
        </a:buClr>
        <a:buFont typeface="Arial" panose="020B0604020202020204" pitchFamily="34" charset="0"/>
        <a:buChar char="-"/>
        <a:defRPr sz="2000" kern="1200">
          <a:solidFill>
            <a:schemeClr val="bg2"/>
          </a:solidFill>
          <a:latin typeface="+mn-lt"/>
          <a:ea typeface="+mn-ea"/>
          <a:cs typeface="+mn-cs"/>
        </a:defRPr>
      </a:lvl2pPr>
      <a:lvl3pPr marL="0" indent="0" algn="l" defTabSz="914323" rtl="0" eaLnBrk="1" latinLnBrk="0" hangingPunct="1">
        <a:lnSpc>
          <a:spcPct val="90000"/>
        </a:lnSpc>
        <a:spcBef>
          <a:spcPts val="602"/>
        </a:spcBef>
        <a:spcAft>
          <a:spcPts val="602"/>
        </a:spcAft>
        <a:buFont typeface="Arial" panose="020B0604020202020204" pitchFamily="34" charset="0"/>
        <a:buNone/>
        <a:defRPr sz="2400" kern="1200">
          <a:solidFill>
            <a:schemeClr val="bg2"/>
          </a:solidFill>
          <a:latin typeface="+mn-lt"/>
          <a:ea typeface="+mn-ea"/>
          <a:cs typeface="+mn-cs"/>
        </a:defRPr>
      </a:lvl3pPr>
      <a:lvl4pPr marL="0" indent="0" algn="l" defTabSz="914323" rtl="0" eaLnBrk="1" latinLnBrk="0" hangingPunct="1">
        <a:lnSpc>
          <a:spcPct val="90000"/>
        </a:lnSpc>
        <a:spcBef>
          <a:spcPts val="602"/>
        </a:spcBef>
        <a:spcAft>
          <a:spcPts val="602"/>
        </a:spcAft>
        <a:buFont typeface="Arial" panose="020B0604020202020204" pitchFamily="34" charset="0"/>
        <a:buNone/>
        <a:defRPr sz="2400" b="1" kern="1200">
          <a:solidFill>
            <a:schemeClr val="bg2"/>
          </a:solidFill>
          <a:latin typeface="+mn-lt"/>
          <a:ea typeface="+mn-ea"/>
          <a:cs typeface="+mn-cs"/>
        </a:defRPr>
      </a:lvl4pPr>
      <a:lvl5pPr marL="0" indent="0" algn="l" defTabSz="914323" rtl="0" eaLnBrk="1" latinLnBrk="0" hangingPunct="1">
        <a:lnSpc>
          <a:spcPct val="90000"/>
        </a:lnSpc>
        <a:spcBef>
          <a:spcPts val="602"/>
        </a:spcBef>
        <a:spcAft>
          <a:spcPts val="602"/>
        </a:spcAft>
        <a:buFont typeface="Arial" panose="020B0604020202020204" pitchFamily="34" charset="0"/>
        <a:buNone/>
        <a:defRPr sz="2400" b="1" kern="1200" baseline="0">
          <a:solidFill>
            <a:schemeClr val="tx2"/>
          </a:solidFill>
          <a:latin typeface="+mn-lt"/>
          <a:ea typeface="+mn-ea"/>
          <a:cs typeface="+mn-cs"/>
        </a:defRPr>
      </a:lvl5pPr>
      <a:lvl6pPr marL="180959" indent="-180959" algn="l" defTabSz="914323" rtl="0" eaLnBrk="1" latinLnBrk="0" hangingPunct="1">
        <a:lnSpc>
          <a:spcPct val="90000"/>
        </a:lnSpc>
        <a:spcBef>
          <a:spcPts val="602"/>
        </a:spcBef>
        <a:spcAft>
          <a:spcPts val="602"/>
        </a:spcAft>
        <a:buClr>
          <a:schemeClr val="bg2"/>
        </a:buClr>
        <a:buFont typeface="Arial" panose="020B0604020202020204" pitchFamily="34" charset="0"/>
        <a:buChar char="•"/>
        <a:defRPr sz="2400" kern="1200">
          <a:solidFill>
            <a:schemeClr val="bg2"/>
          </a:solidFill>
          <a:latin typeface="+mn-lt"/>
          <a:ea typeface="+mn-ea"/>
          <a:cs typeface="+mn-cs"/>
        </a:defRPr>
      </a:lvl6pPr>
      <a:lvl7pPr marL="361920" indent="-180959" algn="l" defTabSz="914323" rtl="0" eaLnBrk="1" latinLnBrk="0" hangingPunct="1">
        <a:lnSpc>
          <a:spcPct val="90000"/>
        </a:lnSpc>
        <a:spcBef>
          <a:spcPts val="602"/>
        </a:spcBef>
        <a:spcAft>
          <a:spcPts val="602"/>
        </a:spcAft>
        <a:buClr>
          <a:schemeClr val="bg2"/>
        </a:buClr>
        <a:buFont typeface="Arial" panose="020B0604020202020204" pitchFamily="34" charset="0"/>
        <a:buChar char="-"/>
        <a:defRPr sz="2000" kern="1200">
          <a:solidFill>
            <a:schemeClr val="bg2"/>
          </a:solidFill>
          <a:latin typeface="+mn-lt"/>
          <a:ea typeface="+mn-ea"/>
          <a:cs typeface="+mn-cs"/>
        </a:defRPr>
      </a:lvl7pPr>
      <a:lvl8pPr marL="0" indent="0" algn="l" defTabSz="914323" rtl="0" eaLnBrk="1" latinLnBrk="0" hangingPunct="1">
        <a:lnSpc>
          <a:spcPct val="90000"/>
        </a:lnSpc>
        <a:spcBef>
          <a:spcPts val="602"/>
        </a:spcBef>
        <a:spcAft>
          <a:spcPts val="602"/>
        </a:spcAft>
        <a:buFont typeface="Arial" panose="020B0604020202020204" pitchFamily="34" charset="0"/>
        <a:buNone/>
        <a:defRPr sz="2000" kern="1200">
          <a:solidFill>
            <a:schemeClr val="bg2"/>
          </a:solidFill>
          <a:latin typeface="+mn-lt"/>
          <a:ea typeface="+mn-ea"/>
          <a:cs typeface="+mn-cs"/>
        </a:defRPr>
      </a:lvl8pPr>
      <a:lvl9pPr marL="0" indent="0" algn="l" defTabSz="914323" rtl="0" eaLnBrk="1" latinLnBrk="0" hangingPunct="1">
        <a:lnSpc>
          <a:spcPct val="90000"/>
        </a:lnSpc>
        <a:spcBef>
          <a:spcPts val="602"/>
        </a:spcBef>
        <a:spcAft>
          <a:spcPts val="602"/>
        </a:spcAft>
        <a:buFont typeface="Arial" panose="020B0604020202020204" pitchFamily="34" charset="0"/>
        <a:buNone/>
        <a:defRPr sz="2400" b="1" kern="1200" baseline="0">
          <a:solidFill>
            <a:schemeClr val="bg2"/>
          </a:solidFill>
          <a:latin typeface="+mn-lt"/>
          <a:ea typeface="+mn-ea"/>
          <a:cs typeface="+mn-cs"/>
        </a:defRPr>
      </a:lvl9pPr>
    </p:bodyStyle>
    <p:otherStyle>
      <a:defPPr>
        <a:defRPr lang="nl-NL"/>
      </a:defPPr>
      <a:lvl1pPr marL="0" algn="l" defTabSz="914323" rtl="0" eaLnBrk="1" latinLnBrk="0" hangingPunct="1">
        <a:defRPr sz="1803" kern="1200">
          <a:solidFill>
            <a:schemeClr val="tx1"/>
          </a:solidFill>
          <a:latin typeface="+mn-lt"/>
          <a:ea typeface="+mn-ea"/>
          <a:cs typeface="+mn-cs"/>
        </a:defRPr>
      </a:lvl1pPr>
      <a:lvl2pPr marL="457161" algn="l" defTabSz="914323" rtl="0" eaLnBrk="1" latinLnBrk="0" hangingPunct="1">
        <a:defRPr sz="1803" kern="1200">
          <a:solidFill>
            <a:schemeClr val="tx1"/>
          </a:solidFill>
          <a:latin typeface="+mn-lt"/>
          <a:ea typeface="+mn-ea"/>
          <a:cs typeface="+mn-cs"/>
        </a:defRPr>
      </a:lvl2pPr>
      <a:lvl3pPr marL="914323" algn="l" defTabSz="914323" rtl="0" eaLnBrk="1" latinLnBrk="0" hangingPunct="1">
        <a:defRPr sz="1803" kern="1200">
          <a:solidFill>
            <a:schemeClr val="tx1"/>
          </a:solidFill>
          <a:latin typeface="+mn-lt"/>
          <a:ea typeface="+mn-ea"/>
          <a:cs typeface="+mn-cs"/>
        </a:defRPr>
      </a:lvl3pPr>
      <a:lvl4pPr marL="1371484" algn="l" defTabSz="914323" rtl="0" eaLnBrk="1" latinLnBrk="0" hangingPunct="1">
        <a:defRPr sz="1803" kern="1200">
          <a:solidFill>
            <a:schemeClr val="tx1"/>
          </a:solidFill>
          <a:latin typeface="+mn-lt"/>
          <a:ea typeface="+mn-ea"/>
          <a:cs typeface="+mn-cs"/>
        </a:defRPr>
      </a:lvl4pPr>
      <a:lvl5pPr marL="1828646" algn="l" defTabSz="914323" rtl="0" eaLnBrk="1" latinLnBrk="0" hangingPunct="1">
        <a:defRPr sz="1803" kern="1200">
          <a:solidFill>
            <a:schemeClr val="tx1"/>
          </a:solidFill>
          <a:latin typeface="+mn-lt"/>
          <a:ea typeface="+mn-ea"/>
          <a:cs typeface="+mn-cs"/>
        </a:defRPr>
      </a:lvl5pPr>
      <a:lvl6pPr marL="2285807" algn="l" defTabSz="914323" rtl="0" eaLnBrk="1" latinLnBrk="0" hangingPunct="1">
        <a:defRPr sz="1803" kern="1200">
          <a:solidFill>
            <a:schemeClr val="tx1"/>
          </a:solidFill>
          <a:latin typeface="+mn-lt"/>
          <a:ea typeface="+mn-ea"/>
          <a:cs typeface="+mn-cs"/>
        </a:defRPr>
      </a:lvl6pPr>
      <a:lvl7pPr marL="2742972" algn="l" defTabSz="914323" rtl="0" eaLnBrk="1" latinLnBrk="0" hangingPunct="1">
        <a:defRPr sz="1803" kern="1200">
          <a:solidFill>
            <a:schemeClr val="tx1"/>
          </a:solidFill>
          <a:latin typeface="+mn-lt"/>
          <a:ea typeface="+mn-ea"/>
          <a:cs typeface="+mn-cs"/>
        </a:defRPr>
      </a:lvl7pPr>
      <a:lvl8pPr marL="3200133" algn="l" defTabSz="914323" rtl="0" eaLnBrk="1" latinLnBrk="0" hangingPunct="1">
        <a:defRPr sz="1803" kern="1200">
          <a:solidFill>
            <a:schemeClr val="tx1"/>
          </a:solidFill>
          <a:latin typeface="+mn-lt"/>
          <a:ea typeface="+mn-ea"/>
          <a:cs typeface="+mn-cs"/>
        </a:defRPr>
      </a:lvl8pPr>
      <a:lvl9pPr marL="3657296" algn="l" defTabSz="914323" rtl="0" eaLnBrk="1" latinLnBrk="0" hangingPunct="1">
        <a:defRPr sz="18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dr-team@belastingdienst.nl" TargetMode="External"/><Relationship Id="rId2" Type="http://schemas.openxmlformats.org/officeDocument/2006/relationships/hyperlink" Target="http://www.linkedin.com/company/mdr-team"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collections/tax-avoidance-schemes-currently-in-the-spotlight"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p:cNvSpPr>
            <a:spLocks noGrp="1"/>
          </p:cNvSpPr>
          <p:nvPr>
            <p:ph type="body" sz="quarter" idx="13"/>
          </p:nvPr>
        </p:nvSpPr>
        <p:spPr/>
        <p:txBody>
          <a:bodyPr/>
          <a:lstStyle/>
          <a:p>
            <a:endParaRPr lang="en-US"/>
          </a:p>
        </p:txBody>
      </p:sp>
      <p:sp>
        <p:nvSpPr>
          <p:cNvPr id="8" name="Tijdelijke aanduiding voor tekst 7"/>
          <p:cNvSpPr>
            <a:spLocks noGrp="1"/>
          </p:cNvSpPr>
          <p:nvPr>
            <p:ph type="body" sz="quarter" idx="12"/>
          </p:nvPr>
        </p:nvSpPr>
        <p:spPr/>
        <p:txBody>
          <a:bodyPr/>
          <a:lstStyle/>
          <a:p>
            <a:endParaRPr lang="en-US"/>
          </a:p>
        </p:txBody>
      </p:sp>
      <p:sp>
        <p:nvSpPr>
          <p:cNvPr id="4" name="Titel 3"/>
          <p:cNvSpPr>
            <a:spLocks noGrp="1"/>
          </p:cNvSpPr>
          <p:nvPr>
            <p:ph type="title"/>
          </p:nvPr>
        </p:nvSpPr>
        <p:spPr/>
        <p:txBody>
          <a:bodyPr/>
          <a:lstStyle/>
          <a:p>
            <a:r>
              <a:rPr lang="nl-NL" dirty="0"/>
              <a:t>DAC6 Actualiteiten</a:t>
            </a:r>
          </a:p>
        </p:txBody>
      </p:sp>
      <p:sp>
        <p:nvSpPr>
          <p:cNvPr id="5" name="Tijdelijke aanduiding voor tekst 4"/>
          <p:cNvSpPr>
            <a:spLocks noGrp="1"/>
          </p:cNvSpPr>
          <p:nvPr>
            <p:ph type="body" sz="quarter" idx="14"/>
          </p:nvPr>
        </p:nvSpPr>
        <p:spPr/>
        <p:txBody>
          <a:bodyPr/>
          <a:lstStyle/>
          <a:p>
            <a:r>
              <a:rPr lang="nl-NL" dirty="0"/>
              <a:t>Mark Nieuweboer | Leiden</a:t>
            </a:r>
          </a:p>
        </p:txBody>
      </p:sp>
      <p:sp>
        <p:nvSpPr>
          <p:cNvPr id="13" name="Tijdelijke aanduiding voor datum 12"/>
          <p:cNvSpPr>
            <a:spLocks noGrp="1"/>
          </p:cNvSpPr>
          <p:nvPr>
            <p:ph type="dt" sz="half" idx="2"/>
          </p:nvPr>
        </p:nvSpPr>
        <p:spPr/>
        <p:txBody>
          <a:bodyPr/>
          <a:lstStyle/>
          <a:p>
            <a:r>
              <a:rPr lang="nl-NL" dirty="0"/>
              <a:t>24 februari 2022</a:t>
            </a:r>
          </a:p>
        </p:txBody>
      </p:sp>
      <p:sp>
        <p:nvSpPr>
          <p:cNvPr id="2" name="Tijdelijke aanduiding voor dianummer 1"/>
          <p:cNvSpPr>
            <a:spLocks noGrp="1"/>
          </p:cNvSpPr>
          <p:nvPr>
            <p:ph type="sldNum" sz="quarter" idx="4"/>
          </p:nvPr>
        </p:nvSpPr>
        <p:spPr/>
        <p:txBody>
          <a:bodyPr/>
          <a:lstStyle/>
          <a:p>
            <a:fld id="{F1F98322-703C-4E1D-837D-3DD6E33184DF}" type="slidenum">
              <a:rPr lang="nl-NL" smtClean="0"/>
              <a:pPr/>
              <a:t>1</a:t>
            </a:fld>
            <a:endParaRPr lang="nl-NL"/>
          </a:p>
        </p:txBody>
      </p:sp>
    </p:spTree>
    <p:extLst>
      <p:ext uri="{BB962C8B-B14F-4D97-AF65-F5344CB8AC3E}">
        <p14:creationId xmlns:p14="http://schemas.microsoft.com/office/powerpoint/2010/main" val="297781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AF03F-2B16-104D-B455-97E5CB02EF42}"/>
              </a:ext>
            </a:extLst>
          </p:cNvPr>
          <p:cNvSpPr>
            <a:spLocks noGrp="1"/>
          </p:cNvSpPr>
          <p:nvPr>
            <p:ph type="title"/>
          </p:nvPr>
        </p:nvSpPr>
        <p:spPr>
          <a:xfrm>
            <a:off x="404664" y="404667"/>
            <a:ext cx="11389027" cy="443510"/>
          </a:xfrm>
        </p:spPr>
        <p:txBody>
          <a:bodyPr anchor="ctr">
            <a:noAutofit/>
          </a:bodyPr>
          <a:lstStyle/>
          <a:p>
            <a:r>
              <a:rPr lang="en-US" dirty="0" err="1"/>
              <a:t>Grensoverschrijdende</a:t>
            </a:r>
            <a:r>
              <a:rPr lang="en-US" dirty="0"/>
              <a:t> </a:t>
            </a:r>
            <a:r>
              <a:rPr lang="en-US" dirty="0" err="1"/>
              <a:t>constructie</a:t>
            </a:r>
            <a:endParaRPr lang="en-US" dirty="0"/>
          </a:p>
        </p:txBody>
      </p:sp>
      <p:sp>
        <p:nvSpPr>
          <p:cNvPr id="3" name="Tijdelijke aanduiding voor inhoud 2">
            <a:extLst>
              <a:ext uri="{FF2B5EF4-FFF2-40B4-BE49-F238E27FC236}">
                <a16:creationId xmlns:a16="http://schemas.microsoft.com/office/drawing/2014/main" id="{5970A2F3-CA3D-8640-B5C0-813BAAE701DD}"/>
              </a:ext>
            </a:extLst>
          </p:cNvPr>
          <p:cNvSpPr>
            <a:spLocks noGrp="1"/>
          </p:cNvSpPr>
          <p:nvPr>
            <p:ph type="body" orient="vert" idx="1"/>
          </p:nvPr>
        </p:nvSpPr>
        <p:spPr>
          <a:xfrm>
            <a:off x="404667" y="1252840"/>
            <a:ext cx="11389023" cy="5545251"/>
          </a:xfrm>
        </p:spPr>
        <p:txBody>
          <a:bodyPr>
            <a:normAutofit/>
          </a:bodyPr>
          <a:lstStyle/>
          <a:p>
            <a:r>
              <a:rPr lang="en-US" dirty="0" err="1"/>
              <a:t>Deelnemers</a:t>
            </a:r>
            <a:r>
              <a:rPr lang="en-US" dirty="0"/>
              <a:t> in </a:t>
            </a:r>
            <a:r>
              <a:rPr lang="en-US" dirty="0" err="1"/>
              <a:t>verschillende</a:t>
            </a:r>
            <a:r>
              <a:rPr lang="en-US" dirty="0"/>
              <a:t> </a:t>
            </a:r>
            <a:r>
              <a:rPr lang="en-US" dirty="0" err="1"/>
              <a:t>staten</a:t>
            </a:r>
            <a:endParaRPr lang="en-US" dirty="0"/>
          </a:p>
          <a:p>
            <a:pPr lvl="1"/>
            <a:r>
              <a:rPr lang="en-US" dirty="0" err="1"/>
              <a:t>vereist</a:t>
            </a:r>
            <a:r>
              <a:rPr lang="en-US" dirty="0"/>
              <a:t> </a:t>
            </a:r>
            <a:r>
              <a:rPr lang="en-US" dirty="0" err="1"/>
              <a:t>actieve</a:t>
            </a:r>
            <a:r>
              <a:rPr lang="en-US" dirty="0"/>
              <a:t> </a:t>
            </a:r>
            <a:r>
              <a:rPr lang="en-US" dirty="0" err="1"/>
              <a:t>betrokkenheid</a:t>
            </a:r>
            <a:endParaRPr lang="en-US" dirty="0"/>
          </a:p>
          <a:p>
            <a:pPr lvl="1"/>
            <a:r>
              <a:rPr lang="en-US" dirty="0" err="1"/>
              <a:t>louter</a:t>
            </a:r>
            <a:r>
              <a:rPr lang="en-US" dirty="0"/>
              <a:t> </a:t>
            </a:r>
            <a:r>
              <a:rPr lang="en-US" dirty="0" err="1"/>
              <a:t>passieve</a:t>
            </a:r>
            <a:r>
              <a:rPr lang="en-US" dirty="0"/>
              <a:t> </a:t>
            </a:r>
            <a:r>
              <a:rPr lang="en-US" dirty="0" err="1"/>
              <a:t>deelnemer</a:t>
            </a:r>
            <a:r>
              <a:rPr lang="en-US" dirty="0"/>
              <a:t>?</a:t>
            </a:r>
          </a:p>
          <a:p>
            <a:pPr lvl="1"/>
            <a:r>
              <a:rPr lang="en-US" dirty="0" err="1"/>
              <a:t>juridisch</a:t>
            </a:r>
            <a:r>
              <a:rPr lang="en-US" dirty="0"/>
              <a:t> </a:t>
            </a:r>
            <a:r>
              <a:rPr lang="en-US" dirty="0" err="1"/>
              <a:t>noodzakelijke</a:t>
            </a:r>
            <a:r>
              <a:rPr lang="en-US" dirty="0"/>
              <a:t> </a:t>
            </a:r>
            <a:r>
              <a:rPr lang="en-US" dirty="0" err="1"/>
              <a:t>deelnemer</a:t>
            </a:r>
            <a:r>
              <a:rPr lang="en-US" dirty="0"/>
              <a:t>?</a:t>
            </a:r>
          </a:p>
          <a:p>
            <a:r>
              <a:rPr lang="en-US" dirty="0" err="1"/>
              <a:t>Constructie</a:t>
            </a:r>
            <a:r>
              <a:rPr lang="en-US" dirty="0"/>
              <a:t> in </a:t>
            </a:r>
            <a:r>
              <a:rPr lang="en-US" dirty="0" err="1"/>
              <a:t>verschillende</a:t>
            </a:r>
            <a:r>
              <a:rPr lang="en-US" dirty="0"/>
              <a:t> </a:t>
            </a:r>
            <a:r>
              <a:rPr lang="en-US" dirty="0" err="1"/>
              <a:t>staten</a:t>
            </a:r>
            <a:endParaRPr lang="en-US" dirty="0"/>
          </a:p>
        </p:txBody>
      </p:sp>
      <p:sp>
        <p:nvSpPr>
          <p:cNvPr id="9" name="Slide Number Placeholder 4">
            <a:extLst>
              <a:ext uri="{FF2B5EF4-FFF2-40B4-BE49-F238E27FC236}">
                <a16:creationId xmlns:a16="http://schemas.microsoft.com/office/drawing/2014/main" id="{7E0228EA-842E-4733-8364-702820E2DE1A}"/>
              </a:ext>
            </a:extLst>
          </p:cNvPr>
          <p:cNvSpPr>
            <a:spLocks noGrp="1"/>
          </p:cNvSpPr>
          <p:nvPr>
            <p:ph type="sldNum" sz="quarter" idx="4"/>
          </p:nvPr>
        </p:nvSpPr>
        <p:spPr>
          <a:xfrm>
            <a:off x="9144529" y="7212583"/>
            <a:ext cx="2744788" cy="404813"/>
          </a:xfrm>
        </p:spPr>
        <p:txBody>
          <a:bodyPr/>
          <a:lstStyle/>
          <a:p>
            <a:fld id="{F1F98322-703C-4E1D-837D-3DD6E33184DF}" type="slidenum">
              <a:rPr lang="nl-NL" smtClean="0"/>
              <a:pPr/>
              <a:t>10</a:t>
            </a:fld>
            <a:endParaRPr lang="nl-NL"/>
          </a:p>
        </p:txBody>
      </p:sp>
    </p:spTree>
    <p:extLst>
      <p:ext uri="{BB962C8B-B14F-4D97-AF65-F5344CB8AC3E}">
        <p14:creationId xmlns:p14="http://schemas.microsoft.com/office/powerpoint/2010/main" val="226211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D60D7-AFD1-0C47-A213-4CC8A5431E0D}"/>
              </a:ext>
            </a:extLst>
          </p:cNvPr>
          <p:cNvSpPr>
            <a:spLocks noGrp="1"/>
          </p:cNvSpPr>
          <p:nvPr>
            <p:ph type="title"/>
          </p:nvPr>
        </p:nvSpPr>
        <p:spPr>
          <a:xfrm>
            <a:off x="404664" y="404667"/>
            <a:ext cx="11389027" cy="443510"/>
          </a:xfrm>
        </p:spPr>
        <p:txBody>
          <a:bodyPr/>
          <a:lstStyle/>
          <a:p>
            <a:r>
              <a:rPr lang="en-US" dirty="0" err="1"/>
              <a:t>Voorbeeld</a:t>
            </a:r>
            <a:endParaRPr lang="en-US" dirty="0"/>
          </a:p>
        </p:txBody>
      </p:sp>
      <p:sp>
        <p:nvSpPr>
          <p:cNvPr id="4" name="Rechthoek 3">
            <a:extLst>
              <a:ext uri="{FF2B5EF4-FFF2-40B4-BE49-F238E27FC236}">
                <a16:creationId xmlns:a16="http://schemas.microsoft.com/office/drawing/2014/main" id="{A32142AA-C7FA-CD4D-95E6-C3247FA65A06}"/>
              </a:ext>
            </a:extLst>
          </p:cNvPr>
          <p:cNvSpPr/>
          <p:nvPr/>
        </p:nvSpPr>
        <p:spPr>
          <a:xfrm>
            <a:off x="2355333" y="2095324"/>
            <a:ext cx="1016848" cy="1016848"/>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BV</a:t>
            </a:r>
          </a:p>
        </p:txBody>
      </p:sp>
      <p:sp>
        <p:nvSpPr>
          <p:cNvPr id="5" name="Ovaal 4">
            <a:extLst>
              <a:ext uri="{FF2B5EF4-FFF2-40B4-BE49-F238E27FC236}">
                <a16:creationId xmlns:a16="http://schemas.microsoft.com/office/drawing/2014/main" id="{7187FC0A-E92F-5746-8EEC-071AE871BEB0}"/>
              </a:ext>
            </a:extLst>
          </p:cNvPr>
          <p:cNvSpPr/>
          <p:nvPr/>
        </p:nvSpPr>
        <p:spPr>
          <a:xfrm>
            <a:off x="2355333" y="4005765"/>
            <a:ext cx="1016848" cy="1016848"/>
          </a:xfrm>
          <a:prstGeom prst="ellipse">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B vi</a:t>
            </a:r>
          </a:p>
        </p:txBody>
      </p:sp>
      <p:cxnSp>
        <p:nvCxnSpPr>
          <p:cNvPr id="7" name="Rechte verbindingslijn 6">
            <a:extLst>
              <a:ext uri="{FF2B5EF4-FFF2-40B4-BE49-F238E27FC236}">
                <a16:creationId xmlns:a16="http://schemas.microsoft.com/office/drawing/2014/main" id="{BD59BAA7-F916-1145-AB5E-BD97FA6DF9EF}"/>
              </a:ext>
            </a:extLst>
          </p:cNvPr>
          <p:cNvCxnSpPr>
            <a:stCxn id="4" idx="2"/>
            <a:endCxn id="5" idx="0"/>
          </p:cNvCxnSpPr>
          <p:nvPr/>
        </p:nvCxnSpPr>
        <p:spPr>
          <a:xfrm>
            <a:off x="2863757" y="3112169"/>
            <a:ext cx="0" cy="893595"/>
          </a:xfrm>
          <a:prstGeom prst="line">
            <a:avLst/>
          </a:prstGeom>
          <a:ln w="28575">
            <a:solidFill>
              <a:srgbClr val="EE322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C13DF77-6645-5B42-9B4A-A71E4B8A8377}"/>
              </a:ext>
            </a:extLst>
          </p:cNvPr>
          <p:cNvCxnSpPr/>
          <p:nvPr/>
        </p:nvCxnSpPr>
        <p:spPr>
          <a:xfrm>
            <a:off x="1769870" y="3558963"/>
            <a:ext cx="2233983" cy="0"/>
          </a:xfrm>
          <a:prstGeom prst="line">
            <a:avLst/>
          </a:prstGeom>
          <a:ln w="19050">
            <a:solidFill>
              <a:srgbClr val="EE3224"/>
            </a:solidFill>
            <a:prstDash val="dash"/>
          </a:ln>
        </p:spPr>
        <p:style>
          <a:lnRef idx="1">
            <a:schemeClr val="accent1"/>
          </a:lnRef>
          <a:fillRef idx="0">
            <a:schemeClr val="accent1"/>
          </a:fillRef>
          <a:effectRef idx="0">
            <a:schemeClr val="accent1"/>
          </a:effectRef>
          <a:fontRef idx="minor">
            <a:schemeClr val="tx1"/>
          </a:fontRef>
        </p:style>
      </p:cxnSp>
      <p:sp>
        <p:nvSpPr>
          <p:cNvPr id="13" name="Rechthoek 12">
            <a:extLst>
              <a:ext uri="{FF2B5EF4-FFF2-40B4-BE49-F238E27FC236}">
                <a16:creationId xmlns:a16="http://schemas.microsoft.com/office/drawing/2014/main" id="{1EC2B0C8-F035-0542-95CC-2F44BB80C62D}"/>
              </a:ext>
            </a:extLst>
          </p:cNvPr>
          <p:cNvSpPr/>
          <p:nvPr/>
        </p:nvSpPr>
        <p:spPr>
          <a:xfrm>
            <a:off x="6530567" y="2095325"/>
            <a:ext cx="1016848" cy="1016848"/>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BV1</a:t>
            </a:r>
          </a:p>
        </p:txBody>
      </p:sp>
      <p:cxnSp>
        <p:nvCxnSpPr>
          <p:cNvPr id="15" name="Rechte verbindingslijn 14">
            <a:extLst>
              <a:ext uri="{FF2B5EF4-FFF2-40B4-BE49-F238E27FC236}">
                <a16:creationId xmlns:a16="http://schemas.microsoft.com/office/drawing/2014/main" id="{CBFA59D5-49B4-1841-A4D6-51140A9DC544}"/>
              </a:ext>
            </a:extLst>
          </p:cNvPr>
          <p:cNvCxnSpPr>
            <a:cxnSpLocks/>
            <a:stCxn id="13" idx="2"/>
          </p:cNvCxnSpPr>
          <p:nvPr/>
        </p:nvCxnSpPr>
        <p:spPr>
          <a:xfrm>
            <a:off x="7038989" y="3112171"/>
            <a:ext cx="0" cy="893595"/>
          </a:xfrm>
          <a:prstGeom prst="line">
            <a:avLst/>
          </a:prstGeom>
          <a:ln w="28575">
            <a:solidFill>
              <a:srgbClr val="EE3224">
                <a:alpha val="50196"/>
              </a:srgb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7686C1A2-F829-5740-95FF-5C6FD0CBA857}"/>
              </a:ext>
            </a:extLst>
          </p:cNvPr>
          <p:cNvCxnSpPr>
            <a:cxnSpLocks/>
          </p:cNvCxnSpPr>
          <p:nvPr/>
        </p:nvCxnSpPr>
        <p:spPr>
          <a:xfrm>
            <a:off x="5945105" y="3558963"/>
            <a:ext cx="4113612" cy="0"/>
          </a:xfrm>
          <a:prstGeom prst="line">
            <a:avLst/>
          </a:prstGeom>
          <a:ln w="19050">
            <a:solidFill>
              <a:srgbClr val="EE3224"/>
            </a:solidFill>
            <a:prstDash val="dash"/>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B4C3F18D-5ADA-A445-AEFE-D89A5AA1ABDD}"/>
              </a:ext>
            </a:extLst>
          </p:cNvPr>
          <p:cNvSpPr/>
          <p:nvPr/>
        </p:nvSpPr>
        <p:spPr>
          <a:xfrm>
            <a:off x="8256127" y="2095325"/>
            <a:ext cx="1016848" cy="1016848"/>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BV2</a:t>
            </a:r>
          </a:p>
        </p:txBody>
      </p:sp>
      <p:cxnSp>
        <p:nvCxnSpPr>
          <p:cNvPr id="19" name="Rechte verbindingslijn 18">
            <a:extLst>
              <a:ext uri="{FF2B5EF4-FFF2-40B4-BE49-F238E27FC236}">
                <a16:creationId xmlns:a16="http://schemas.microsoft.com/office/drawing/2014/main" id="{EC298725-6697-4E41-B2C1-32581F1466B9}"/>
              </a:ext>
            </a:extLst>
          </p:cNvPr>
          <p:cNvCxnSpPr>
            <a:cxnSpLocks/>
            <a:stCxn id="17" idx="2"/>
          </p:cNvCxnSpPr>
          <p:nvPr/>
        </p:nvCxnSpPr>
        <p:spPr>
          <a:xfrm>
            <a:off x="8764546" y="3112171"/>
            <a:ext cx="0" cy="893595"/>
          </a:xfrm>
          <a:prstGeom prst="line">
            <a:avLst/>
          </a:prstGeom>
          <a:ln w="28575">
            <a:solidFill>
              <a:srgbClr val="EE3224"/>
            </a:solidFill>
          </a:ln>
        </p:spPr>
        <p:style>
          <a:lnRef idx="1">
            <a:schemeClr val="accent1"/>
          </a:lnRef>
          <a:fillRef idx="0">
            <a:schemeClr val="accent1"/>
          </a:fillRef>
          <a:effectRef idx="0">
            <a:schemeClr val="accent1"/>
          </a:effectRef>
          <a:fontRef idx="minor">
            <a:schemeClr val="tx1"/>
          </a:fontRef>
        </p:style>
      </p:cxnSp>
      <p:sp>
        <p:nvSpPr>
          <p:cNvPr id="22" name="Rechthoek 21">
            <a:extLst>
              <a:ext uri="{FF2B5EF4-FFF2-40B4-BE49-F238E27FC236}">
                <a16:creationId xmlns:a16="http://schemas.microsoft.com/office/drawing/2014/main" id="{ACC577E9-E6BB-AF44-88A5-42621C5592D0}"/>
              </a:ext>
            </a:extLst>
          </p:cNvPr>
          <p:cNvSpPr/>
          <p:nvPr/>
        </p:nvSpPr>
        <p:spPr>
          <a:xfrm>
            <a:off x="6530567" y="4005766"/>
            <a:ext cx="1016848" cy="1016848"/>
          </a:xfrm>
          <a:prstGeom prst="rect">
            <a:avLst/>
          </a:prstGeom>
          <a:solidFill>
            <a:srgbClr val="EE32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SAS</a:t>
            </a:r>
          </a:p>
        </p:txBody>
      </p:sp>
      <p:sp>
        <p:nvSpPr>
          <p:cNvPr id="23" name="Rechthoek 22">
            <a:extLst>
              <a:ext uri="{FF2B5EF4-FFF2-40B4-BE49-F238E27FC236}">
                <a16:creationId xmlns:a16="http://schemas.microsoft.com/office/drawing/2014/main" id="{A862B0EA-947B-994F-91A5-1AD12719675E}"/>
              </a:ext>
            </a:extLst>
          </p:cNvPr>
          <p:cNvSpPr/>
          <p:nvPr/>
        </p:nvSpPr>
        <p:spPr>
          <a:xfrm>
            <a:off x="8256127" y="4005766"/>
            <a:ext cx="1016848" cy="1016848"/>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SAS</a:t>
            </a:r>
          </a:p>
        </p:txBody>
      </p:sp>
      <p:cxnSp>
        <p:nvCxnSpPr>
          <p:cNvPr id="25" name="Rechte verbindingslijn met pijl 24">
            <a:extLst>
              <a:ext uri="{FF2B5EF4-FFF2-40B4-BE49-F238E27FC236}">
                <a16:creationId xmlns:a16="http://schemas.microsoft.com/office/drawing/2014/main" id="{C03EC1E4-4099-D147-97D6-1AFBFCCC5B80}"/>
              </a:ext>
            </a:extLst>
          </p:cNvPr>
          <p:cNvCxnSpPr/>
          <p:nvPr/>
        </p:nvCxnSpPr>
        <p:spPr>
          <a:xfrm>
            <a:off x="7193058" y="3381786"/>
            <a:ext cx="1324981" cy="0"/>
          </a:xfrm>
          <a:prstGeom prst="straightConnector1">
            <a:avLst/>
          </a:prstGeom>
          <a:ln w="19050">
            <a:solidFill>
              <a:srgbClr val="EE32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50DD0-8738-7548-9607-704AD390C443}"/>
              </a:ext>
            </a:extLst>
          </p:cNvPr>
          <p:cNvSpPr>
            <a:spLocks noGrp="1"/>
          </p:cNvSpPr>
          <p:nvPr>
            <p:ph type="title"/>
          </p:nvPr>
        </p:nvSpPr>
        <p:spPr/>
        <p:txBody>
          <a:bodyPr/>
          <a:lstStyle/>
          <a:p>
            <a:r>
              <a:rPr lang="nl-NL" dirty="0"/>
              <a:t>Meer voorbeelden</a:t>
            </a:r>
          </a:p>
        </p:txBody>
      </p:sp>
      <p:sp>
        <p:nvSpPr>
          <p:cNvPr id="3" name="Tijdelijke aanduiding voor verticale tekst 2">
            <a:extLst>
              <a:ext uri="{FF2B5EF4-FFF2-40B4-BE49-F238E27FC236}">
                <a16:creationId xmlns:a16="http://schemas.microsoft.com/office/drawing/2014/main" id="{81D71686-8E04-D04F-B98F-B58849688F50}"/>
              </a:ext>
            </a:extLst>
          </p:cNvPr>
          <p:cNvSpPr>
            <a:spLocks noGrp="1"/>
          </p:cNvSpPr>
          <p:nvPr>
            <p:ph type="body" orient="vert" idx="1"/>
          </p:nvPr>
        </p:nvSpPr>
        <p:spPr/>
        <p:txBody>
          <a:bodyPr/>
          <a:lstStyle/>
          <a:p>
            <a:r>
              <a:rPr lang="nl-NL" dirty="0"/>
              <a:t>Broer (NL) verkoopt vakantiewoning (B) aan zuster (NL)</a:t>
            </a:r>
          </a:p>
          <a:p>
            <a:r>
              <a:rPr lang="nl-NL" dirty="0"/>
              <a:t>DGA (NL) brengt aandelen in werkmaatschappij (FR) in een houdstervennootschap(NL)</a:t>
            </a:r>
          </a:p>
          <a:p>
            <a:r>
              <a:rPr lang="nl-NL" dirty="0"/>
              <a:t>Concernonderdeel (NL) leent van bank (UK), doet kapitaalstorting in dochtervennootschap (NL)</a:t>
            </a:r>
          </a:p>
          <a:p>
            <a:endParaRPr lang="nl-NL" dirty="0"/>
          </a:p>
          <a:p>
            <a:r>
              <a:rPr lang="nl-NL" dirty="0"/>
              <a:t>Werkmaatschappij A (NL) en werkmaatschappij B (NL) hebben gezamenlijke aandeelhouder C (LUX). A en B fuseren</a:t>
            </a:r>
          </a:p>
          <a:p>
            <a:r>
              <a:rPr lang="nl-NL" dirty="0"/>
              <a:t>Concernonderdeel (NL) leent van groepsvennootschap (UK), doet kapitaalstorting in dochtervennootschap (NL)</a:t>
            </a:r>
          </a:p>
          <a:p>
            <a:r>
              <a:rPr lang="nl-NL" dirty="0"/>
              <a:t>Vennootschap (NL) brengt moeilijk-te-waarderen-immateriële-activa over naar zijn vaste inrichting (IT)</a:t>
            </a:r>
          </a:p>
        </p:txBody>
      </p:sp>
      <p:sp>
        <p:nvSpPr>
          <p:cNvPr id="4" name="Tijdelijke aanduiding voor dianummer 3">
            <a:extLst>
              <a:ext uri="{FF2B5EF4-FFF2-40B4-BE49-F238E27FC236}">
                <a16:creationId xmlns:a16="http://schemas.microsoft.com/office/drawing/2014/main" id="{AB8F281C-1BFA-C346-BBA3-DBC67AEEDF3C}"/>
              </a:ext>
            </a:extLst>
          </p:cNvPr>
          <p:cNvSpPr>
            <a:spLocks noGrp="1"/>
          </p:cNvSpPr>
          <p:nvPr>
            <p:ph type="sldNum" sz="quarter" idx="4"/>
          </p:nvPr>
        </p:nvSpPr>
        <p:spPr/>
        <p:txBody>
          <a:bodyPr/>
          <a:lstStyle/>
          <a:p>
            <a:fld id="{F1F98322-703C-4E1D-837D-3DD6E33184DF}" type="slidenum">
              <a:rPr lang="nl-NL" smtClean="0"/>
              <a:pPr/>
              <a:t>12</a:t>
            </a:fld>
            <a:endParaRPr lang="nl-NL"/>
          </a:p>
        </p:txBody>
      </p:sp>
    </p:spTree>
    <p:extLst>
      <p:ext uri="{BB962C8B-B14F-4D97-AF65-F5344CB8AC3E}">
        <p14:creationId xmlns:p14="http://schemas.microsoft.com/office/powerpoint/2010/main" val="378873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2EFDD-6D05-4F45-909A-97ED112B71F0}"/>
              </a:ext>
            </a:extLst>
          </p:cNvPr>
          <p:cNvSpPr>
            <a:spLocks noGrp="1"/>
          </p:cNvSpPr>
          <p:nvPr>
            <p:ph type="title"/>
          </p:nvPr>
        </p:nvSpPr>
        <p:spPr/>
        <p:txBody>
          <a:bodyPr/>
          <a:lstStyle/>
          <a:p>
            <a:r>
              <a:rPr lang="nl-NL" dirty="0"/>
              <a:t>Verbonden ondernemingen</a:t>
            </a:r>
          </a:p>
        </p:txBody>
      </p:sp>
      <p:sp>
        <p:nvSpPr>
          <p:cNvPr id="3" name="Tijdelijke aanduiding voor inhoud 2">
            <a:extLst>
              <a:ext uri="{FF2B5EF4-FFF2-40B4-BE49-F238E27FC236}">
                <a16:creationId xmlns:a16="http://schemas.microsoft.com/office/drawing/2014/main" id="{69BD0B8B-32A0-994B-9D7D-469E0E98D03B}"/>
              </a:ext>
            </a:extLst>
          </p:cNvPr>
          <p:cNvSpPr>
            <a:spLocks noGrp="1"/>
          </p:cNvSpPr>
          <p:nvPr>
            <p:ph type="body" orient="vert" idx="1"/>
          </p:nvPr>
        </p:nvSpPr>
        <p:spPr/>
        <p:txBody>
          <a:bodyPr/>
          <a:lstStyle/>
          <a:p>
            <a:r>
              <a:rPr lang="nl-NL" dirty="0"/>
              <a:t>Deelname in leiding</a:t>
            </a:r>
          </a:p>
          <a:p>
            <a:r>
              <a:rPr lang="nl-NL" dirty="0"/>
              <a:t>&gt;25% deelname in zeggenschap, kapitaal of winst</a:t>
            </a:r>
          </a:p>
          <a:p>
            <a:r>
              <a:rPr lang="nl-NL" dirty="0"/>
              <a:t>Als meerdere personen deelnemen, dan alle personen verbonden</a:t>
            </a:r>
          </a:p>
          <a:p>
            <a:r>
              <a:rPr lang="nl-NL" dirty="0"/>
              <a:t>Als persoon in meer dan één onderneming deelneemt, dan alle personen verbonden</a:t>
            </a:r>
          </a:p>
          <a:p>
            <a:r>
              <a:rPr lang="nl-NL" dirty="0"/>
              <a:t>Middellijke deelname -&gt; vermenigvuldigen, waarbij &gt;50% stemrecht als 100% kapitaal wordt meegeteld</a:t>
            </a:r>
          </a:p>
        </p:txBody>
      </p:sp>
    </p:spTree>
    <p:extLst>
      <p:ext uri="{BB962C8B-B14F-4D97-AF65-F5344CB8AC3E}">
        <p14:creationId xmlns:p14="http://schemas.microsoft.com/office/powerpoint/2010/main" val="250569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benefit test</a:t>
            </a:r>
            <a:endParaRPr lang="nl-NL" dirty="0"/>
          </a:p>
        </p:txBody>
      </p:sp>
      <p:sp>
        <p:nvSpPr>
          <p:cNvPr id="3" name="Content Placeholder 2"/>
          <p:cNvSpPr>
            <a:spLocks noGrp="1"/>
          </p:cNvSpPr>
          <p:nvPr>
            <p:ph type="body" orient="vert" idx="1"/>
          </p:nvPr>
        </p:nvSpPr>
        <p:spPr/>
        <p:txBody>
          <a:bodyPr/>
          <a:lstStyle/>
          <a:p>
            <a:pPr marL="0" indent="0">
              <a:lnSpc>
                <a:spcPct val="150000"/>
              </a:lnSpc>
              <a:buNone/>
            </a:pPr>
            <a:r>
              <a:rPr lang="nl-NL" i="1" dirty="0"/>
              <a:t>“Aan die toets is voldaan indien kan worden aangetoond dat het belangrijkste voordeel dat (…) redelijkerwijs te verwachten valt van een constructie het verkrijgen van een belastingvoordeel is.”​</a:t>
            </a:r>
          </a:p>
        </p:txBody>
      </p:sp>
    </p:spTree>
    <p:extLst>
      <p:ext uri="{BB962C8B-B14F-4D97-AF65-F5344CB8AC3E}">
        <p14:creationId xmlns:p14="http://schemas.microsoft.com/office/powerpoint/2010/main" val="396996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Wezenskenmerken</a:t>
            </a:r>
            <a:r>
              <a:rPr lang="en-US" dirty="0"/>
              <a:t> A</a:t>
            </a:r>
            <a:endParaRPr lang="nl-NL" dirty="0"/>
          </a:p>
        </p:txBody>
      </p:sp>
      <p:sp>
        <p:nvSpPr>
          <p:cNvPr id="3" name="Content Placeholder 2"/>
          <p:cNvSpPr>
            <a:spLocks noGrp="1"/>
          </p:cNvSpPr>
          <p:nvPr>
            <p:ph type="body" orient="vert" idx="1"/>
          </p:nvPr>
        </p:nvSpPr>
        <p:spPr/>
        <p:txBody>
          <a:bodyPr/>
          <a:lstStyle/>
          <a:p>
            <a:r>
              <a:rPr lang="en-US" dirty="0" err="1"/>
              <a:t>Gekoppeld</a:t>
            </a:r>
            <a:r>
              <a:rPr lang="en-US" dirty="0"/>
              <a:t> </a:t>
            </a:r>
            <a:r>
              <a:rPr lang="en-US" dirty="0" err="1"/>
              <a:t>aan</a:t>
            </a:r>
            <a:r>
              <a:rPr lang="en-US" dirty="0"/>
              <a:t> ‘main benefit test’</a:t>
            </a:r>
          </a:p>
          <a:p>
            <a:r>
              <a:rPr lang="en-US" dirty="0" err="1"/>
              <a:t>Geheimhoudingsclausule</a:t>
            </a:r>
            <a:r>
              <a:rPr lang="en-US" dirty="0"/>
              <a:t> (A.1)</a:t>
            </a:r>
          </a:p>
          <a:p>
            <a:r>
              <a:rPr lang="en-US" dirty="0" err="1"/>
              <a:t>Succes</a:t>
            </a:r>
            <a:r>
              <a:rPr lang="en-US" dirty="0"/>
              <a:t> fee (A.2)</a:t>
            </a:r>
          </a:p>
          <a:p>
            <a:r>
              <a:rPr lang="en-US" dirty="0" err="1"/>
              <a:t>Gestandaardiseerde</a:t>
            </a:r>
            <a:r>
              <a:rPr lang="en-US" dirty="0"/>
              <a:t> </a:t>
            </a:r>
            <a:r>
              <a:rPr lang="en-US" dirty="0" err="1"/>
              <a:t>structuur</a:t>
            </a:r>
            <a:r>
              <a:rPr lang="en-US" dirty="0"/>
              <a:t> of </a:t>
            </a:r>
            <a:r>
              <a:rPr lang="en-US" dirty="0" err="1"/>
              <a:t>documenten</a:t>
            </a:r>
            <a:r>
              <a:rPr lang="en-US" dirty="0"/>
              <a:t> (A.3)</a:t>
            </a:r>
            <a:endParaRPr lang="nl-NL" dirty="0"/>
          </a:p>
        </p:txBody>
      </p:sp>
    </p:spTree>
    <p:extLst>
      <p:ext uri="{BB962C8B-B14F-4D97-AF65-F5344CB8AC3E}">
        <p14:creationId xmlns:p14="http://schemas.microsoft.com/office/powerpoint/2010/main" val="241862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Wezenskenmerken</a:t>
            </a:r>
            <a:r>
              <a:rPr lang="en-US" dirty="0"/>
              <a:t> B</a:t>
            </a:r>
            <a:endParaRPr lang="nl-NL" dirty="0"/>
          </a:p>
        </p:txBody>
      </p:sp>
      <p:sp>
        <p:nvSpPr>
          <p:cNvPr id="3" name="Content Placeholder 2"/>
          <p:cNvSpPr>
            <a:spLocks noGrp="1"/>
          </p:cNvSpPr>
          <p:nvPr>
            <p:ph type="body" orient="vert" idx="1"/>
          </p:nvPr>
        </p:nvSpPr>
        <p:spPr/>
        <p:txBody>
          <a:bodyPr/>
          <a:lstStyle/>
          <a:p>
            <a:r>
              <a:rPr lang="en-US" dirty="0" err="1"/>
              <a:t>Gekoppeld</a:t>
            </a:r>
            <a:r>
              <a:rPr lang="en-US" dirty="0"/>
              <a:t> </a:t>
            </a:r>
            <a:r>
              <a:rPr lang="en-US" dirty="0" err="1"/>
              <a:t>aan</a:t>
            </a:r>
            <a:r>
              <a:rPr lang="en-US" dirty="0"/>
              <a:t> ‘main benefit test’</a:t>
            </a:r>
          </a:p>
          <a:p>
            <a:r>
              <a:rPr lang="en-US" dirty="0" err="1"/>
              <a:t>Verkrijgen</a:t>
            </a:r>
            <a:r>
              <a:rPr lang="en-US" dirty="0"/>
              <a:t> </a:t>
            </a:r>
            <a:r>
              <a:rPr lang="en-US" dirty="0" err="1"/>
              <a:t>verliesvennootschap</a:t>
            </a:r>
            <a:r>
              <a:rPr lang="en-US" dirty="0"/>
              <a:t> (B.1)</a:t>
            </a:r>
          </a:p>
          <a:p>
            <a:r>
              <a:rPr lang="en-US" dirty="0" err="1"/>
              <a:t>Omzetten</a:t>
            </a:r>
            <a:r>
              <a:rPr lang="en-US" dirty="0"/>
              <a:t> </a:t>
            </a:r>
            <a:r>
              <a:rPr lang="en-US" dirty="0" err="1"/>
              <a:t>inkomsten</a:t>
            </a:r>
            <a:r>
              <a:rPr lang="en-US" dirty="0"/>
              <a:t> in </a:t>
            </a:r>
            <a:r>
              <a:rPr lang="en-US" dirty="0" err="1"/>
              <a:t>vermogen</a:t>
            </a:r>
            <a:r>
              <a:rPr lang="en-US" dirty="0"/>
              <a:t>, </a:t>
            </a:r>
            <a:r>
              <a:rPr lang="en-US" dirty="0" err="1"/>
              <a:t>schenkingen</a:t>
            </a:r>
            <a:r>
              <a:rPr lang="en-US" dirty="0"/>
              <a:t> of </a:t>
            </a:r>
            <a:r>
              <a:rPr lang="en-US" dirty="0" err="1"/>
              <a:t>andere</a:t>
            </a:r>
            <a:r>
              <a:rPr lang="en-US" dirty="0"/>
              <a:t> </a:t>
            </a:r>
            <a:r>
              <a:rPr lang="en-US" dirty="0" err="1"/>
              <a:t>inkomstencategorie</a:t>
            </a:r>
            <a:r>
              <a:rPr lang="en-US" dirty="0"/>
              <a:t> (B.2)</a:t>
            </a:r>
          </a:p>
          <a:p>
            <a:r>
              <a:rPr lang="en-US" dirty="0" err="1"/>
              <a:t>Circulaire</a:t>
            </a:r>
            <a:r>
              <a:rPr lang="en-US" dirty="0"/>
              <a:t> </a:t>
            </a:r>
            <a:r>
              <a:rPr lang="en-US" dirty="0" err="1"/>
              <a:t>transacties</a:t>
            </a:r>
            <a:r>
              <a:rPr lang="en-US" dirty="0"/>
              <a:t> met </a:t>
            </a:r>
            <a:r>
              <a:rPr lang="en-US" dirty="0" err="1"/>
              <a:t>tussengeschoven</a:t>
            </a:r>
            <a:r>
              <a:rPr lang="en-US" dirty="0"/>
              <a:t> </a:t>
            </a:r>
            <a:r>
              <a:rPr lang="en-US" dirty="0" err="1"/>
              <a:t>entiteiten</a:t>
            </a:r>
            <a:r>
              <a:rPr lang="en-US" dirty="0"/>
              <a:t> (B.3)</a:t>
            </a:r>
          </a:p>
          <a:p>
            <a:endParaRPr lang="nl-NL" dirty="0"/>
          </a:p>
        </p:txBody>
      </p:sp>
    </p:spTree>
    <p:extLst>
      <p:ext uri="{BB962C8B-B14F-4D97-AF65-F5344CB8AC3E}">
        <p14:creationId xmlns:p14="http://schemas.microsoft.com/office/powerpoint/2010/main" val="88786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F79F6-1203-2740-A488-D3FA813FEBE0}"/>
              </a:ext>
            </a:extLst>
          </p:cNvPr>
          <p:cNvSpPr>
            <a:spLocks noGrp="1"/>
          </p:cNvSpPr>
          <p:nvPr>
            <p:ph type="title"/>
          </p:nvPr>
        </p:nvSpPr>
        <p:spPr/>
        <p:txBody>
          <a:bodyPr anchor="ctr">
            <a:noAutofit/>
          </a:bodyPr>
          <a:lstStyle/>
          <a:p>
            <a:r>
              <a:rPr lang="nl-NL" dirty="0"/>
              <a:t>B2 Omzetten van inkomsten</a:t>
            </a:r>
          </a:p>
        </p:txBody>
      </p:sp>
      <p:sp>
        <p:nvSpPr>
          <p:cNvPr id="3" name="Tijdelijke aanduiding voor inhoud 2">
            <a:extLst>
              <a:ext uri="{FF2B5EF4-FFF2-40B4-BE49-F238E27FC236}">
                <a16:creationId xmlns:a16="http://schemas.microsoft.com/office/drawing/2014/main" id="{6BFC8112-09F1-234A-9665-A3780F93FCE5}"/>
              </a:ext>
            </a:extLst>
          </p:cNvPr>
          <p:cNvSpPr>
            <a:spLocks noGrp="1"/>
          </p:cNvSpPr>
          <p:nvPr>
            <p:ph type="body" orient="vert" idx="1"/>
          </p:nvPr>
        </p:nvSpPr>
        <p:spPr/>
        <p:txBody>
          <a:bodyPr>
            <a:normAutofit/>
          </a:bodyPr>
          <a:lstStyle/>
          <a:p>
            <a:r>
              <a:rPr lang="nl-NL" dirty="0"/>
              <a:t>Uitsluitend omzetten bestaande situatie?</a:t>
            </a:r>
          </a:p>
          <a:p>
            <a:r>
              <a:rPr lang="nl-NL" dirty="0"/>
              <a:t>Omzetten naar andere ‘categorie’</a:t>
            </a:r>
          </a:p>
        </p:txBody>
      </p:sp>
      <p:sp>
        <p:nvSpPr>
          <p:cNvPr id="9" name="Slide Number Placeholder 4">
            <a:extLst>
              <a:ext uri="{FF2B5EF4-FFF2-40B4-BE49-F238E27FC236}">
                <a16:creationId xmlns:a16="http://schemas.microsoft.com/office/drawing/2014/main" id="{DD9B2919-5EF0-4B1A-8A7E-36B2854E0B71}"/>
              </a:ext>
            </a:extLst>
          </p:cNvPr>
          <p:cNvSpPr>
            <a:spLocks noGrp="1"/>
          </p:cNvSpPr>
          <p:nvPr>
            <p:ph type="sldNum" sz="quarter" idx="4"/>
          </p:nvPr>
        </p:nvSpPr>
        <p:spPr/>
        <p:txBody>
          <a:bodyPr/>
          <a:lstStyle/>
          <a:p>
            <a:fld id="{F1F98322-703C-4E1D-837D-3DD6E33184DF}" type="slidenum">
              <a:rPr lang="nl-NL" smtClean="0"/>
              <a:pPr/>
              <a:t>17</a:t>
            </a:fld>
            <a:endParaRPr lang="nl-NL"/>
          </a:p>
        </p:txBody>
      </p:sp>
    </p:spTree>
    <p:extLst>
      <p:ext uri="{BB962C8B-B14F-4D97-AF65-F5344CB8AC3E}">
        <p14:creationId xmlns:p14="http://schemas.microsoft.com/office/powerpoint/2010/main" val="19307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2651-7B17-5D4F-9939-878809A7AF46}"/>
              </a:ext>
            </a:extLst>
          </p:cNvPr>
          <p:cNvSpPr>
            <a:spLocks noGrp="1"/>
          </p:cNvSpPr>
          <p:nvPr>
            <p:ph type="title"/>
          </p:nvPr>
        </p:nvSpPr>
        <p:spPr/>
        <p:txBody>
          <a:bodyPr/>
          <a:lstStyle/>
          <a:p>
            <a:r>
              <a:rPr lang="nl-NL" dirty="0"/>
              <a:t>Schenken aandelen voor remigratie: B2?</a:t>
            </a:r>
          </a:p>
        </p:txBody>
      </p:sp>
      <p:sp>
        <p:nvSpPr>
          <p:cNvPr id="4" name="Tijdelijke aanduiding voor dianummer 3">
            <a:extLst>
              <a:ext uri="{FF2B5EF4-FFF2-40B4-BE49-F238E27FC236}">
                <a16:creationId xmlns:a16="http://schemas.microsoft.com/office/drawing/2014/main" id="{0C54AD60-EEB5-3A47-B032-33EC2A54FE10}"/>
              </a:ext>
            </a:extLst>
          </p:cNvPr>
          <p:cNvSpPr>
            <a:spLocks noGrp="1"/>
          </p:cNvSpPr>
          <p:nvPr>
            <p:ph type="sldNum" sz="quarter" idx="4"/>
          </p:nvPr>
        </p:nvSpPr>
        <p:spPr/>
        <p:txBody>
          <a:bodyPr/>
          <a:lstStyle/>
          <a:p>
            <a:fld id="{F1F98322-703C-4E1D-837D-3DD6E33184DF}" type="slidenum">
              <a:rPr lang="nl-NL" smtClean="0"/>
              <a:pPr/>
              <a:t>18</a:t>
            </a:fld>
            <a:endParaRPr lang="nl-NL"/>
          </a:p>
        </p:txBody>
      </p:sp>
      <p:cxnSp>
        <p:nvCxnSpPr>
          <p:cNvPr id="6" name="Rechte verbindingslijn 5">
            <a:extLst>
              <a:ext uri="{FF2B5EF4-FFF2-40B4-BE49-F238E27FC236}">
                <a16:creationId xmlns:a16="http://schemas.microsoft.com/office/drawing/2014/main" id="{FFC46E0E-B6E1-B247-84BE-95628E2D62B1}"/>
              </a:ext>
            </a:extLst>
          </p:cNvPr>
          <p:cNvCxnSpPr>
            <a:cxnSpLocks/>
            <a:stCxn id="13" idx="2"/>
            <a:endCxn id="10" idx="0"/>
          </p:cNvCxnSpPr>
          <p:nvPr/>
        </p:nvCxnSpPr>
        <p:spPr>
          <a:xfrm flipH="1">
            <a:off x="4252124" y="2980338"/>
            <a:ext cx="1" cy="1997643"/>
          </a:xfrm>
          <a:prstGeom prst="line">
            <a:avLst/>
          </a:prstGeom>
          <a:ln w="28575">
            <a:solidFill>
              <a:srgbClr val="EE3224"/>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0796BB81-55FE-1C40-A6FE-8641B7C77E0B}"/>
              </a:ext>
            </a:extLst>
          </p:cNvPr>
          <p:cNvCxnSpPr>
            <a:cxnSpLocks/>
          </p:cNvCxnSpPr>
          <p:nvPr/>
        </p:nvCxnSpPr>
        <p:spPr>
          <a:xfrm flipV="1">
            <a:off x="3032354" y="2219478"/>
            <a:ext cx="5688631" cy="1646661"/>
          </a:xfrm>
          <a:prstGeom prst="line">
            <a:avLst/>
          </a:prstGeom>
          <a:ln w="19050">
            <a:solidFill>
              <a:srgbClr val="EE3224"/>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59A9C05-EB43-8142-A9D5-509149D00ABA}"/>
              </a:ext>
            </a:extLst>
          </p:cNvPr>
          <p:cNvCxnSpPr>
            <a:cxnSpLocks/>
            <a:endCxn id="11" idx="0"/>
          </p:cNvCxnSpPr>
          <p:nvPr/>
        </p:nvCxnSpPr>
        <p:spPr>
          <a:xfrm flipH="1">
            <a:off x="7805892" y="4084384"/>
            <a:ext cx="527" cy="893595"/>
          </a:xfrm>
          <a:prstGeom prst="line">
            <a:avLst/>
          </a:prstGeom>
          <a:ln w="28575">
            <a:solidFill>
              <a:srgbClr val="EE3224"/>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77932096-9FF1-BE45-ACD2-28AEF6420023}"/>
              </a:ext>
            </a:extLst>
          </p:cNvPr>
          <p:cNvSpPr/>
          <p:nvPr/>
        </p:nvSpPr>
        <p:spPr>
          <a:xfrm>
            <a:off x="3743698" y="4977979"/>
            <a:ext cx="1016848" cy="1016848"/>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BV</a:t>
            </a:r>
          </a:p>
        </p:txBody>
      </p:sp>
      <p:sp>
        <p:nvSpPr>
          <p:cNvPr id="11" name="Rechthoek 10">
            <a:extLst>
              <a:ext uri="{FF2B5EF4-FFF2-40B4-BE49-F238E27FC236}">
                <a16:creationId xmlns:a16="http://schemas.microsoft.com/office/drawing/2014/main" id="{65FDF555-70B1-4745-ACD2-5111FB9D863D}"/>
              </a:ext>
            </a:extLst>
          </p:cNvPr>
          <p:cNvSpPr/>
          <p:nvPr/>
        </p:nvSpPr>
        <p:spPr>
          <a:xfrm>
            <a:off x="7297472" y="4977979"/>
            <a:ext cx="1016848" cy="1016848"/>
          </a:xfrm>
          <a:prstGeom prst="rect">
            <a:avLst/>
          </a:prstGeom>
          <a:solidFill>
            <a:srgbClr val="EE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2" dirty="0"/>
              <a:t>BV</a:t>
            </a:r>
          </a:p>
        </p:txBody>
      </p:sp>
      <p:pic>
        <p:nvPicPr>
          <p:cNvPr id="13" name="Graphic 12" descr="Vrouw met wandelstok met effen opvulling">
            <a:extLst>
              <a:ext uri="{FF2B5EF4-FFF2-40B4-BE49-F238E27FC236}">
                <a16:creationId xmlns:a16="http://schemas.microsoft.com/office/drawing/2014/main" id="{3380573F-0B64-174F-8284-E8FB8D0806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4922" y="2065935"/>
            <a:ext cx="914400" cy="914400"/>
          </a:xfrm>
          <a:prstGeom prst="rect">
            <a:avLst/>
          </a:prstGeom>
        </p:spPr>
      </p:pic>
      <p:pic>
        <p:nvPicPr>
          <p:cNvPr id="18" name="Graphic 17" descr="Vrouw die schouders ophaalt met effen opvulling">
            <a:extLst>
              <a:ext uri="{FF2B5EF4-FFF2-40B4-BE49-F238E27FC236}">
                <a16:creationId xmlns:a16="http://schemas.microsoft.com/office/drawing/2014/main" id="{94ADB3A5-FBFB-7E4E-B012-5EAC1953B8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0856" y="2955332"/>
            <a:ext cx="914400" cy="914400"/>
          </a:xfrm>
          <a:prstGeom prst="rect">
            <a:avLst/>
          </a:prstGeom>
        </p:spPr>
      </p:pic>
      <p:sp>
        <p:nvSpPr>
          <p:cNvPr id="26" name="Tekstvak 25">
            <a:extLst>
              <a:ext uri="{FF2B5EF4-FFF2-40B4-BE49-F238E27FC236}">
                <a16:creationId xmlns:a16="http://schemas.microsoft.com/office/drawing/2014/main" id="{434F3CC7-A5C0-1248-81D8-4B1311992B82}"/>
              </a:ext>
            </a:extLst>
          </p:cNvPr>
          <p:cNvSpPr txBox="1"/>
          <p:nvPr/>
        </p:nvSpPr>
        <p:spPr>
          <a:xfrm>
            <a:off x="6892553" y="2085016"/>
            <a:ext cx="715260" cy="326564"/>
          </a:xfrm>
          <a:prstGeom prst="rect">
            <a:avLst/>
          </a:prstGeom>
          <a:noFill/>
        </p:spPr>
        <p:txBody>
          <a:bodyPr wrap="none" rtlCol="0">
            <a:spAutoFit/>
          </a:bodyPr>
          <a:lstStyle/>
          <a:p>
            <a:r>
              <a:rPr lang="nl-NL" sz="1522" dirty="0">
                <a:solidFill>
                  <a:schemeClr val="bg2"/>
                </a:solidFill>
              </a:rPr>
              <a:t>België</a:t>
            </a:r>
          </a:p>
        </p:txBody>
      </p:sp>
      <p:sp>
        <p:nvSpPr>
          <p:cNvPr id="27" name="Tekstvak 26">
            <a:extLst>
              <a:ext uri="{FF2B5EF4-FFF2-40B4-BE49-F238E27FC236}">
                <a16:creationId xmlns:a16="http://schemas.microsoft.com/office/drawing/2014/main" id="{2164C1E0-68F6-C54E-B13C-4B51A4021687}"/>
              </a:ext>
            </a:extLst>
          </p:cNvPr>
          <p:cNvSpPr txBox="1"/>
          <p:nvPr/>
        </p:nvSpPr>
        <p:spPr>
          <a:xfrm>
            <a:off x="8251812" y="2454350"/>
            <a:ext cx="1096775" cy="326564"/>
          </a:xfrm>
          <a:prstGeom prst="rect">
            <a:avLst/>
          </a:prstGeom>
          <a:noFill/>
        </p:spPr>
        <p:txBody>
          <a:bodyPr wrap="none" rtlCol="0">
            <a:spAutoFit/>
          </a:bodyPr>
          <a:lstStyle/>
          <a:p>
            <a:r>
              <a:rPr lang="nl-NL" sz="1522" dirty="0">
                <a:solidFill>
                  <a:schemeClr val="bg2"/>
                </a:solidFill>
              </a:rPr>
              <a:t>Nederland</a:t>
            </a:r>
          </a:p>
        </p:txBody>
      </p:sp>
    </p:spTree>
    <p:extLst>
      <p:ext uri="{BB962C8B-B14F-4D97-AF65-F5344CB8AC3E}">
        <p14:creationId xmlns:p14="http://schemas.microsoft.com/office/powerpoint/2010/main" val="15073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Wezenskenmerken</a:t>
            </a:r>
            <a:r>
              <a:rPr lang="en-US" dirty="0"/>
              <a:t> C</a:t>
            </a:r>
            <a:endParaRPr lang="nl-NL" dirty="0"/>
          </a:p>
        </p:txBody>
      </p:sp>
      <p:sp>
        <p:nvSpPr>
          <p:cNvPr id="3" name="Content Placeholder 2"/>
          <p:cNvSpPr>
            <a:spLocks noGrp="1"/>
          </p:cNvSpPr>
          <p:nvPr>
            <p:ph type="body" orient="vert" idx="1"/>
          </p:nvPr>
        </p:nvSpPr>
        <p:spPr/>
        <p:txBody>
          <a:bodyPr/>
          <a:lstStyle/>
          <a:p>
            <a:r>
              <a:rPr lang="en-US" dirty="0" err="1"/>
              <a:t>Gekoppeld</a:t>
            </a:r>
            <a:r>
              <a:rPr lang="en-US" dirty="0"/>
              <a:t> </a:t>
            </a:r>
            <a:r>
              <a:rPr lang="en-US" dirty="0" err="1"/>
              <a:t>aan</a:t>
            </a:r>
            <a:r>
              <a:rPr lang="en-US" dirty="0"/>
              <a:t> ‘main benefit test’</a:t>
            </a:r>
          </a:p>
          <a:p>
            <a:r>
              <a:rPr lang="en-US" dirty="0" err="1"/>
              <a:t>Aftrekbare</a:t>
            </a:r>
            <a:r>
              <a:rPr lang="en-US" dirty="0"/>
              <a:t> </a:t>
            </a:r>
            <a:r>
              <a:rPr lang="en-US" dirty="0" err="1"/>
              <a:t>betalingen</a:t>
            </a:r>
            <a:r>
              <a:rPr lang="en-US" dirty="0"/>
              <a:t> </a:t>
            </a:r>
            <a:r>
              <a:rPr lang="en-US" dirty="0" err="1"/>
              <a:t>aan</a:t>
            </a:r>
            <a:r>
              <a:rPr lang="en-US" dirty="0"/>
              <a:t> </a:t>
            </a:r>
            <a:r>
              <a:rPr lang="en-US" dirty="0" err="1"/>
              <a:t>verbonden</a:t>
            </a:r>
            <a:r>
              <a:rPr lang="en-US" dirty="0"/>
              <a:t> </a:t>
            </a:r>
            <a:r>
              <a:rPr lang="en-US" dirty="0" err="1"/>
              <a:t>lichamen</a:t>
            </a:r>
            <a:r>
              <a:rPr lang="en-US" dirty="0"/>
              <a:t>…</a:t>
            </a:r>
          </a:p>
          <a:p>
            <a:pPr lvl="1"/>
            <a:r>
              <a:rPr lang="en-US" dirty="0"/>
              <a:t>Die </a:t>
            </a:r>
            <a:r>
              <a:rPr lang="en-US" dirty="0" err="1"/>
              <a:t>niet</a:t>
            </a:r>
            <a:r>
              <a:rPr lang="en-US" dirty="0"/>
              <a:t> of </a:t>
            </a:r>
            <a:r>
              <a:rPr lang="en-US" dirty="0" err="1"/>
              <a:t>nauwelijks</a:t>
            </a:r>
            <a:r>
              <a:rPr lang="en-US" dirty="0"/>
              <a:t> </a:t>
            </a:r>
            <a:r>
              <a:rPr lang="en-US" dirty="0" err="1"/>
              <a:t>onderworpen</a:t>
            </a:r>
            <a:r>
              <a:rPr lang="en-US" dirty="0"/>
              <a:t> </a:t>
            </a:r>
            <a:r>
              <a:rPr lang="en-US" dirty="0" err="1"/>
              <a:t>zijn</a:t>
            </a:r>
            <a:r>
              <a:rPr lang="en-US" dirty="0"/>
              <a:t> (C.1.b.i)</a:t>
            </a:r>
          </a:p>
          <a:p>
            <a:pPr lvl="1"/>
            <a:r>
              <a:rPr lang="en-US" dirty="0" err="1"/>
              <a:t>Waarvan</a:t>
            </a:r>
            <a:r>
              <a:rPr lang="en-US" dirty="0"/>
              <a:t> de </a:t>
            </a:r>
            <a:r>
              <a:rPr lang="en-US" dirty="0" err="1"/>
              <a:t>betaling</a:t>
            </a:r>
            <a:r>
              <a:rPr lang="en-US" dirty="0"/>
              <a:t> </a:t>
            </a:r>
            <a:r>
              <a:rPr lang="en-US" dirty="0" err="1"/>
              <a:t>een</a:t>
            </a:r>
            <a:r>
              <a:rPr lang="en-US" dirty="0"/>
              <a:t> </a:t>
            </a:r>
            <a:r>
              <a:rPr lang="en-US" dirty="0" err="1"/>
              <a:t>vrijstelling</a:t>
            </a:r>
            <a:r>
              <a:rPr lang="en-US" dirty="0"/>
              <a:t> </a:t>
            </a:r>
            <a:r>
              <a:rPr lang="en-US" dirty="0" err="1"/>
              <a:t>geniet</a:t>
            </a:r>
            <a:r>
              <a:rPr lang="en-US" dirty="0"/>
              <a:t> (C.1.c)</a:t>
            </a:r>
          </a:p>
          <a:p>
            <a:pPr lvl="1"/>
            <a:r>
              <a:rPr lang="en-US" dirty="0" err="1"/>
              <a:t>Waarvan</a:t>
            </a:r>
            <a:r>
              <a:rPr lang="en-US" dirty="0"/>
              <a:t> de </a:t>
            </a:r>
            <a:r>
              <a:rPr lang="en-US" dirty="0" err="1"/>
              <a:t>betaling</a:t>
            </a:r>
            <a:r>
              <a:rPr lang="en-US" dirty="0"/>
              <a:t> </a:t>
            </a:r>
            <a:r>
              <a:rPr lang="en-US" dirty="0" err="1"/>
              <a:t>een</a:t>
            </a:r>
            <a:r>
              <a:rPr lang="en-US" dirty="0"/>
              <a:t> </a:t>
            </a:r>
            <a:r>
              <a:rPr lang="en-US" dirty="0" err="1"/>
              <a:t>gunstregime</a:t>
            </a:r>
            <a:r>
              <a:rPr lang="en-US" dirty="0"/>
              <a:t> </a:t>
            </a:r>
            <a:r>
              <a:rPr lang="en-US" dirty="0" err="1"/>
              <a:t>geniet</a:t>
            </a:r>
            <a:r>
              <a:rPr lang="en-US" dirty="0"/>
              <a:t> (C.1.d)</a:t>
            </a:r>
            <a:endParaRPr lang="nl-NL" dirty="0"/>
          </a:p>
        </p:txBody>
      </p:sp>
    </p:spTree>
    <p:extLst>
      <p:ext uri="{BB962C8B-B14F-4D97-AF65-F5344CB8AC3E}">
        <p14:creationId xmlns:p14="http://schemas.microsoft.com/office/powerpoint/2010/main" val="236333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38BC7B0-982B-EC43-901B-08B4817C996B}"/>
              </a:ext>
            </a:extLst>
          </p:cNvPr>
          <p:cNvSpPr>
            <a:spLocks noGrp="1"/>
          </p:cNvSpPr>
          <p:nvPr>
            <p:ph type="title"/>
          </p:nvPr>
        </p:nvSpPr>
        <p:spPr/>
        <p:txBody>
          <a:bodyPr/>
          <a:lstStyle/>
          <a:p>
            <a:r>
              <a:rPr lang="nl-NL" dirty="0"/>
              <a:t>Introductie</a:t>
            </a:r>
          </a:p>
        </p:txBody>
      </p:sp>
      <p:sp>
        <p:nvSpPr>
          <p:cNvPr id="5" name="Tijdelijke aanduiding voor tekst 4">
            <a:extLst>
              <a:ext uri="{FF2B5EF4-FFF2-40B4-BE49-F238E27FC236}">
                <a16:creationId xmlns:a16="http://schemas.microsoft.com/office/drawing/2014/main" id="{18CE1540-004F-9145-901E-EE964A8A42C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254537367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2D2AC-79A3-8444-89B4-400B03446A0D}"/>
              </a:ext>
            </a:extLst>
          </p:cNvPr>
          <p:cNvSpPr>
            <a:spLocks noGrp="1"/>
          </p:cNvSpPr>
          <p:nvPr>
            <p:ph type="title"/>
          </p:nvPr>
        </p:nvSpPr>
        <p:spPr/>
        <p:txBody>
          <a:bodyPr/>
          <a:lstStyle/>
          <a:p>
            <a:r>
              <a:rPr lang="nl-NL" dirty="0"/>
              <a:t>Wezenskenmerk C.1</a:t>
            </a:r>
          </a:p>
        </p:txBody>
      </p:sp>
      <p:sp>
        <p:nvSpPr>
          <p:cNvPr id="3" name="Tijdelijke aanduiding voor inhoud 2">
            <a:extLst>
              <a:ext uri="{FF2B5EF4-FFF2-40B4-BE49-F238E27FC236}">
                <a16:creationId xmlns:a16="http://schemas.microsoft.com/office/drawing/2014/main" id="{CE31DCF9-FF63-7044-8595-3CAF5DC0B807}"/>
              </a:ext>
            </a:extLst>
          </p:cNvPr>
          <p:cNvSpPr>
            <a:spLocks noGrp="1"/>
          </p:cNvSpPr>
          <p:nvPr>
            <p:ph type="body" orient="vert" idx="1"/>
          </p:nvPr>
        </p:nvSpPr>
        <p:spPr/>
        <p:txBody>
          <a:bodyPr/>
          <a:lstStyle/>
          <a:p>
            <a:r>
              <a:rPr lang="nl-NL" dirty="0"/>
              <a:t>Begrip ‘betaling’</a:t>
            </a:r>
          </a:p>
          <a:p>
            <a:r>
              <a:rPr lang="nl-NL" dirty="0"/>
              <a:t>Verbonden ondernemingen</a:t>
            </a:r>
          </a:p>
          <a:p>
            <a:r>
              <a:rPr lang="nl-NL" dirty="0"/>
              <a:t>Fiscaal gunstregime</a:t>
            </a:r>
          </a:p>
          <a:p>
            <a:pPr lvl="1"/>
            <a:r>
              <a:rPr lang="nl-NL" dirty="0"/>
              <a:t>fiscale voorkeursbehandeling</a:t>
            </a:r>
          </a:p>
          <a:p>
            <a:pPr lvl="1"/>
            <a:r>
              <a:rPr lang="nl-NL" dirty="0" err="1"/>
              <a:t>harmful</a:t>
            </a:r>
            <a:r>
              <a:rPr lang="nl-NL" dirty="0"/>
              <a:t> </a:t>
            </a:r>
            <a:r>
              <a:rPr lang="nl-NL" dirty="0" err="1"/>
              <a:t>tax</a:t>
            </a:r>
            <a:r>
              <a:rPr lang="nl-NL" dirty="0"/>
              <a:t> regime (</a:t>
            </a:r>
            <a:r>
              <a:rPr lang="nl-NL" dirty="0" err="1"/>
              <a:t>Primarolo</a:t>
            </a:r>
            <a:r>
              <a:rPr lang="nl-NL" dirty="0"/>
              <a:t>-lijst)</a:t>
            </a:r>
          </a:p>
          <a:p>
            <a:endParaRPr lang="nl-NL" dirty="0"/>
          </a:p>
        </p:txBody>
      </p:sp>
    </p:spTree>
    <p:extLst>
      <p:ext uri="{BB962C8B-B14F-4D97-AF65-F5344CB8AC3E}">
        <p14:creationId xmlns:p14="http://schemas.microsoft.com/office/powerpoint/2010/main" val="3070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Wezenskenmerken</a:t>
            </a:r>
            <a:r>
              <a:rPr lang="en-US" dirty="0"/>
              <a:t> C (</a:t>
            </a:r>
            <a:r>
              <a:rPr lang="en-US" dirty="0" err="1"/>
              <a:t>vervolg</a:t>
            </a:r>
            <a:r>
              <a:rPr lang="en-US" dirty="0"/>
              <a:t>)</a:t>
            </a:r>
            <a:endParaRPr lang="nl-NL" dirty="0"/>
          </a:p>
        </p:txBody>
      </p:sp>
      <p:sp>
        <p:nvSpPr>
          <p:cNvPr id="3" name="Content Placeholder 2"/>
          <p:cNvSpPr>
            <a:spLocks noGrp="1"/>
          </p:cNvSpPr>
          <p:nvPr>
            <p:ph type="body" orient="vert" idx="1"/>
          </p:nvPr>
        </p:nvSpPr>
        <p:spPr/>
        <p:txBody>
          <a:bodyPr/>
          <a:lstStyle/>
          <a:p>
            <a:r>
              <a:rPr lang="en-US" dirty="0" err="1"/>
              <a:t>Zelfstandige</a:t>
            </a:r>
            <a:r>
              <a:rPr lang="en-US" dirty="0"/>
              <a:t> </a:t>
            </a:r>
            <a:r>
              <a:rPr lang="en-US" dirty="0" err="1"/>
              <a:t>wezenskenmerken</a:t>
            </a:r>
            <a:endParaRPr lang="en-US" dirty="0"/>
          </a:p>
          <a:p>
            <a:r>
              <a:rPr lang="en-US" dirty="0" err="1"/>
              <a:t>Aftrekbare</a:t>
            </a:r>
            <a:r>
              <a:rPr lang="en-US" dirty="0"/>
              <a:t> </a:t>
            </a:r>
            <a:r>
              <a:rPr lang="en-US" dirty="0" err="1"/>
              <a:t>betalingen</a:t>
            </a:r>
            <a:r>
              <a:rPr lang="en-US" dirty="0"/>
              <a:t> </a:t>
            </a:r>
            <a:r>
              <a:rPr lang="en-US" dirty="0" err="1"/>
              <a:t>aan</a:t>
            </a:r>
            <a:r>
              <a:rPr lang="en-US" dirty="0"/>
              <a:t> offshore (</a:t>
            </a:r>
            <a:r>
              <a:rPr lang="en-US" dirty="0" err="1"/>
              <a:t>statenloze</a:t>
            </a:r>
            <a:r>
              <a:rPr lang="en-US" dirty="0"/>
              <a:t>) </a:t>
            </a:r>
            <a:r>
              <a:rPr lang="en-US" dirty="0" err="1"/>
              <a:t>lichamen</a:t>
            </a:r>
            <a:r>
              <a:rPr lang="en-US" dirty="0"/>
              <a:t> (C.1.a)</a:t>
            </a:r>
          </a:p>
          <a:p>
            <a:r>
              <a:rPr lang="en-US" dirty="0" err="1"/>
              <a:t>Aftrekbare</a:t>
            </a:r>
            <a:r>
              <a:rPr lang="en-US" dirty="0"/>
              <a:t> </a:t>
            </a:r>
            <a:r>
              <a:rPr lang="en-US" dirty="0" err="1"/>
              <a:t>betalingen</a:t>
            </a:r>
            <a:r>
              <a:rPr lang="en-US" dirty="0"/>
              <a:t> </a:t>
            </a:r>
            <a:r>
              <a:rPr lang="en-US" dirty="0" err="1"/>
              <a:t>aan</a:t>
            </a:r>
            <a:r>
              <a:rPr lang="en-US" dirty="0"/>
              <a:t> </a:t>
            </a:r>
            <a:r>
              <a:rPr lang="en-US" dirty="0" err="1"/>
              <a:t>verbonden</a:t>
            </a:r>
            <a:r>
              <a:rPr lang="en-US" dirty="0"/>
              <a:t> </a:t>
            </a:r>
            <a:r>
              <a:rPr lang="en-US" dirty="0" err="1"/>
              <a:t>lichamen</a:t>
            </a:r>
            <a:r>
              <a:rPr lang="en-US" dirty="0"/>
              <a:t> in </a:t>
            </a:r>
            <a:r>
              <a:rPr lang="en-US" dirty="0" err="1"/>
              <a:t>niet-coöperatieve</a:t>
            </a:r>
            <a:r>
              <a:rPr lang="en-US" dirty="0"/>
              <a:t> </a:t>
            </a:r>
            <a:r>
              <a:rPr lang="en-US" dirty="0" err="1"/>
              <a:t>landen</a:t>
            </a:r>
            <a:r>
              <a:rPr lang="en-US" dirty="0"/>
              <a:t> (C.1.b.ii)</a:t>
            </a:r>
          </a:p>
          <a:p>
            <a:endParaRPr lang="nl-NL" dirty="0"/>
          </a:p>
        </p:txBody>
      </p:sp>
    </p:spTree>
    <p:extLst>
      <p:ext uri="{BB962C8B-B14F-4D97-AF65-F5344CB8AC3E}">
        <p14:creationId xmlns:p14="http://schemas.microsoft.com/office/powerpoint/2010/main" val="222844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err="1"/>
              <a:t>Wezenskenmerken</a:t>
            </a:r>
            <a:r>
              <a:rPr lang="en-US" dirty="0"/>
              <a:t> C (</a:t>
            </a:r>
            <a:r>
              <a:rPr lang="en-US" dirty="0" err="1"/>
              <a:t>vervolg</a:t>
            </a:r>
            <a:r>
              <a:rPr lang="en-US" dirty="0"/>
              <a:t>)</a:t>
            </a:r>
            <a:endParaRPr lang="nl-NL" dirty="0"/>
          </a:p>
        </p:txBody>
      </p:sp>
      <p:sp>
        <p:nvSpPr>
          <p:cNvPr id="3" name="Content Placeholder 2"/>
          <p:cNvSpPr>
            <a:spLocks noGrp="1"/>
          </p:cNvSpPr>
          <p:nvPr>
            <p:ph type="body" orient="vert" idx="1"/>
          </p:nvPr>
        </p:nvSpPr>
        <p:spPr/>
        <p:txBody>
          <a:bodyPr>
            <a:normAutofit/>
          </a:bodyPr>
          <a:lstStyle/>
          <a:p>
            <a:r>
              <a:rPr lang="en-US" dirty="0" err="1"/>
              <a:t>Zelfstandige</a:t>
            </a:r>
            <a:r>
              <a:rPr lang="en-US" dirty="0"/>
              <a:t> </a:t>
            </a:r>
            <a:r>
              <a:rPr lang="en-US" dirty="0" err="1"/>
              <a:t>wezenskenmerken</a:t>
            </a:r>
            <a:endParaRPr lang="en-US" dirty="0"/>
          </a:p>
          <a:p>
            <a:r>
              <a:rPr lang="en-US" dirty="0" err="1"/>
              <a:t>Meervoudige</a:t>
            </a:r>
            <a:r>
              <a:rPr lang="en-US" dirty="0"/>
              <a:t> </a:t>
            </a:r>
            <a:r>
              <a:rPr lang="en-US" dirty="0" err="1"/>
              <a:t>aftrek</a:t>
            </a:r>
            <a:r>
              <a:rPr lang="en-US" dirty="0"/>
              <a:t> </a:t>
            </a:r>
            <a:r>
              <a:rPr lang="en-US" dirty="0" err="1"/>
              <a:t>voor</a:t>
            </a:r>
            <a:r>
              <a:rPr lang="en-US" dirty="0"/>
              <a:t> </a:t>
            </a:r>
            <a:r>
              <a:rPr lang="en-US" dirty="0" err="1"/>
              <a:t>dezelfde</a:t>
            </a:r>
            <a:r>
              <a:rPr lang="en-US" dirty="0"/>
              <a:t> </a:t>
            </a:r>
            <a:r>
              <a:rPr lang="en-US" dirty="0" err="1"/>
              <a:t>afschrijving</a:t>
            </a:r>
            <a:r>
              <a:rPr lang="en-US" dirty="0"/>
              <a:t> (C.2)</a:t>
            </a:r>
          </a:p>
          <a:p>
            <a:r>
              <a:rPr lang="en-US" dirty="0" err="1"/>
              <a:t>Meervoudige</a:t>
            </a:r>
            <a:r>
              <a:rPr lang="en-US" dirty="0"/>
              <a:t> </a:t>
            </a:r>
            <a:r>
              <a:rPr lang="en-US" dirty="0" err="1"/>
              <a:t>voorkoming</a:t>
            </a:r>
            <a:r>
              <a:rPr lang="en-US" dirty="0"/>
              <a:t> van </a:t>
            </a:r>
            <a:r>
              <a:rPr lang="en-US" dirty="0" err="1"/>
              <a:t>dubbele</a:t>
            </a:r>
            <a:r>
              <a:rPr lang="en-US" dirty="0"/>
              <a:t> </a:t>
            </a:r>
            <a:r>
              <a:rPr lang="en-US" dirty="0" err="1"/>
              <a:t>belasting</a:t>
            </a:r>
            <a:r>
              <a:rPr lang="en-US" dirty="0"/>
              <a:t> (C.3)</a:t>
            </a:r>
          </a:p>
          <a:p>
            <a:r>
              <a:rPr lang="en-US" dirty="0" err="1"/>
              <a:t>Constructies</a:t>
            </a:r>
            <a:r>
              <a:rPr lang="en-US" dirty="0"/>
              <a:t> met </a:t>
            </a:r>
            <a:r>
              <a:rPr lang="en-US" dirty="0" err="1"/>
              <a:t>wezenlijke</a:t>
            </a:r>
            <a:r>
              <a:rPr lang="en-US" dirty="0"/>
              <a:t> </a:t>
            </a:r>
            <a:r>
              <a:rPr lang="en-US" dirty="0" err="1"/>
              <a:t>verrekenprijsverschillen</a:t>
            </a:r>
            <a:r>
              <a:rPr lang="en-US" dirty="0"/>
              <a:t> (C.4)</a:t>
            </a:r>
            <a:endParaRPr lang="nl-NL" dirty="0"/>
          </a:p>
        </p:txBody>
      </p:sp>
      <p:sp>
        <p:nvSpPr>
          <p:cNvPr id="9" name="Slide Number Placeholder 4">
            <a:extLst>
              <a:ext uri="{FF2B5EF4-FFF2-40B4-BE49-F238E27FC236}">
                <a16:creationId xmlns:a16="http://schemas.microsoft.com/office/drawing/2014/main" id="{1A3B7E6D-0177-433F-A68F-1AAC2F3CDA7B}"/>
              </a:ext>
            </a:extLst>
          </p:cNvPr>
          <p:cNvSpPr>
            <a:spLocks noGrp="1"/>
          </p:cNvSpPr>
          <p:nvPr>
            <p:ph type="sldNum" sz="quarter" idx="4"/>
          </p:nvPr>
        </p:nvSpPr>
        <p:spPr/>
        <p:txBody>
          <a:bodyPr/>
          <a:lstStyle/>
          <a:p>
            <a:fld id="{F1F98322-703C-4E1D-837D-3DD6E33184DF}" type="slidenum">
              <a:rPr lang="nl-NL" smtClean="0"/>
              <a:pPr/>
              <a:t>22</a:t>
            </a:fld>
            <a:endParaRPr lang="nl-NL"/>
          </a:p>
        </p:txBody>
      </p:sp>
    </p:spTree>
    <p:extLst>
      <p:ext uri="{BB962C8B-B14F-4D97-AF65-F5344CB8AC3E}">
        <p14:creationId xmlns:p14="http://schemas.microsoft.com/office/powerpoint/2010/main" val="355639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Wezenskenmerken</a:t>
            </a:r>
            <a:r>
              <a:rPr lang="en-US" dirty="0"/>
              <a:t> D</a:t>
            </a:r>
            <a:endParaRPr lang="nl-NL" dirty="0"/>
          </a:p>
        </p:txBody>
      </p:sp>
      <p:sp>
        <p:nvSpPr>
          <p:cNvPr id="3" name="Content Placeholder 2"/>
          <p:cNvSpPr>
            <a:spLocks noGrp="1"/>
          </p:cNvSpPr>
          <p:nvPr>
            <p:ph type="body" orient="vert" idx="1"/>
          </p:nvPr>
        </p:nvSpPr>
        <p:spPr/>
        <p:txBody>
          <a:bodyPr/>
          <a:lstStyle/>
          <a:p>
            <a:r>
              <a:rPr lang="en-US" dirty="0" err="1"/>
              <a:t>Uitwisseling</a:t>
            </a:r>
            <a:r>
              <a:rPr lang="en-US" dirty="0"/>
              <a:t> van </a:t>
            </a:r>
            <a:r>
              <a:rPr lang="en-US" dirty="0" err="1"/>
              <a:t>inlichtingen</a:t>
            </a:r>
            <a:r>
              <a:rPr lang="en-US" dirty="0"/>
              <a:t> over </a:t>
            </a:r>
            <a:r>
              <a:rPr lang="en-US" dirty="0" err="1"/>
              <a:t>financiële</a:t>
            </a:r>
            <a:r>
              <a:rPr lang="en-US" dirty="0"/>
              <a:t> </a:t>
            </a:r>
            <a:r>
              <a:rPr lang="en-US" dirty="0" err="1"/>
              <a:t>rekeningen</a:t>
            </a:r>
            <a:r>
              <a:rPr lang="en-US" dirty="0"/>
              <a:t> (D.1)</a:t>
            </a:r>
          </a:p>
          <a:p>
            <a:r>
              <a:rPr lang="en-US" dirty="0" err="1"/>
              <a:t>Constructies</a:t>
            </a:r>
            <a:r>
              <a:rPr lang="en-US" dirty="0"/>
              <a:t> om </a:t>
            </a:r>
            <a:r>
              <a:rPr lang="en-US" dirty="0" err="1"/>
              <a:t>meldplicht</a:t>
            </a:r>
            <a:r>
              <a:rPr lang="en-US" dirty="0"/>
              <a:t> CRS </a:t>
            </a:r>
            <a:r>
              <a:rPr lang="en-US" dirty="0" err="1"/>
              <a:t>te</a:t>
            </a:r>
            <a:r>
              <a:rPr lang="en-US" dirty="0"/>
              <a:t> </a:t>
            </a:r>
            <a:r>
              <a:rPr lang="en-US" dirty="0" err="1"/>
              <a:t>omzeilen</a:t>
            </a:r>
            <a:endParaRPr lang="en-US" dirty="0"/>
          </a:p>
          <a:p>
            <a:pPr lvl="1"/>
            <a:r>
              <a:rPr lang="en-US" dirty="0" err="1"/>
              <a:t>Gebruik</a:t>
            </a:r>
            <a:r>
              <a:rPr lang="en-US" dirty="0"/>
              <a:t> </a:t>
            </a:r>
            <a:r>
              <a:rPr lang="en-US" dirty="0" err="1"/>
              <a:t>niet-financiële</a:t>
            </a:r>
            <a:r>
              <a:rPr lang="en-US" dirty="0"/>
              <a:t> </a:t>
            </a:r>
            <a:r>
              <a:rPr lang="en-US" dirty="0" err="1"/>
              <a:t>rekeningen</a:t>
            </a:r>
            <a:endParaRPr lang="en-US" dirty="0"/>
          </a:p>
          <a:p>
            <a:pPr lvl="1"/>
            <a:r>
              <a:rPr lang="en-US" dirty="0" err="1"/>
              <a:t>Rekening</a:t>
            </a:r>
            <a:r>
              <a:rPr lang="en-US" dirty="0"/>
              <a:t> in </a:t>
            </a:r>
            <a:r>
              <a:rPr lang="en-US" dirty="0" err="1"/>
              <a:t>landen</a:t>
            </a:r>
            <a:r>
              <a:rPr lang="en-US" dirty="0"/>
              <a:t> die </a:t>
            </a:r>
            <a:r>
              <a:rPr lang="en-US" dirty="0" err="1"/>
              <a:t>niet</a:t>
            </a:r>
            <a:r>
              <a:rPr lang="en-US" dirty="0"/>
              <a:t> </a:t>
            </a:r>
            <a:r>
              <a:rPr lang="en-US" dirty="0" err="1"/>
              <a:t>uitwisselen</a:t>
            </a:r>
            <a:endParaRPr lang="en-US" dirty="0"/>
          </a:p>
          <a:p>
            <a:pPr lvl="1"/>
            <a:r>
              <a:rPr lang="en-US" dirty="0" err="1"/>
              <a:t>Omzetting</a:t>
            </a:r>
            <a:r>
              <a:rPr lang="en-US" dirty="0"/>
              <a:t> </a:t>
            </a:r>
            <a:r>
              <a:rPr lang="en-US" dirty="0" err="1"/>
              <a:t>inkomsten</a:t>
            </a:r>
            <a:r>
              <a:rPr lang="en-US" dirty="0"/>
              <a:t>/</a:t>
            </a:r>
            <a:r>
              <a:rPr lang="en-US" dirty="0" err="1"/>
              <a:t>vermogen</a:t>
            </a:r>
            <a:endParaRPr lang="en-US" dirty="0"/>
          </a:p>
          <a:p>
            <a:pPr lvl="1"/>
            <a:r>
              <a:rPr lang="en-US" dirty="0"/>
              <a:t>Landen met </a:t>
            </a:r>
            <a:r>
              <a:rPr lang="en-US" dirty="0" err="1"/>
              <a:t>zwakke</a:t>
            </a:r>
            <a:r>
              <a:rPr lang="en-US" dirty="0"/>
              <a:t> </a:t>
            </a:r>
            <a:r>
              <a:rPr lang="en-US" dirty="0" err="1"/>
              <a:t>antiwiswaswetgeving</a:t>
            </a:r>
            <a:endParaRPr lang="en-US" dirty="0"/>
          </a:p>
        </p:txBody>
      </p:sp>
    </p:spTree>
    <p:extLst>
      <p:ext uri="{BB962C8B-B14F-4D97-AF65-F5344CB8AC3E}">
        <p14:creationId xmlns:p14="http://schemas.microsoft.com/office/powerpoint/2010/main" val="2131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err="1"/>
              <a:t>Wezenskenmerken</a:t>
            </a:r>
            <a:r>
              <a:rPr lang="en-US" dirty="0"/>
              <a:t> D (</a:t>
            </a:r>
            <a:r>
              <a:rPr lang="en-US" dirty="0" err="1"/>
              <a:t>vervolg</a:t>
            </a:r>
            <a:r>
              <a:rPr lang="en-US" dirty="0"/>
              <a:t>)</a:t>
            </a:r>
            <a:endParaRPr lang="nl-NL" dirty="0"/>
          </a:p>
        </p:txBody>
      </p:sp>
      <p:sp>
        <p:nvSpPr>
          <p:cNvPr id="3" name="Content Placeholder 2"/>
          <p:cNvSpPr>
            <a:spLocks noGrp="1"/>
          </p:cNvSpPr>
          <p:nvPr>
            <p:ph type="body" orient="vert" idx="1"/>
          </p:nvPr>
        </p:nvSpPr>
        <p:spPr/>
        <p:txBody>
          <a:bodyPr>
            <a:normAutofit/>
          </a:bodyPr>
          <a:lstStyle/>
          <a:p>
            <a:r>
              <a:rPr lang="en-US" dirty="0" err="1"/>
              <a:t>Niet-transparente</a:t>
            </a:r>
            <a:r>
              <a:rPr lang="en-US" dirty="0"/>
              <a:t> </a:t>
            </a:r>
            <a:r>
              <a:rPr lang="en-US" dirty="0" err="1"/>
              <a:t>structuren</a:t>
            </a:r>
            <a:r>
              <a:rPr lang="en-US" dirty="0"/>
              <a:t> (D.2)</a:t>
            </a:r>
          </a:p>
          <a:p>
            <a:r>
              <a:rPr lang="en-US" dirty="0" err="1"/>
              <a:t>Geen</a:t>
            </a:r>
            <a:r>
              <a:rPr lang="en-US" dirty="0"/>
              <a:t> </a:t>
            </a:r>
            <a:r>
              <a:rPr lang="en-US" dirty="0" err="1"/>
              <a:t>wezenlijke</a:t>
            </a:r>
            <a:r>
              <a:rPr lang="en-US" dirty="0"/>
              <a:t> </a:t>
            </a:r>
            <a:r>
              <a:rPr lang="en-US" dirty="0" err="1"/>
              <a:t>economische</a:t>
            </a:r>
            <a:r>
              <a:rPr lang="en-US" dirty="0"/>
              <a:t> </a:t>
            </a:r>
            <a:r>
              <a:rPr lang="en-US" dirty="0" err="1"/>
              <a:t>functie</a:t>
            </a:r>
            <a:endParaRPr lang="en-US" dirty="0"/>
          </a:p>
          <a:p>
            <a:r>
              <a:rPr lang="en-US" dirty="0"/>
              <a:t>In </a:t>
            </a:r>
            <a:r>
              <a:rPr lang="en-US" dirty="0" err="1"/>
              <a:t>ander</a:t>
            </a:r>
            <a:r>
              <a:rPr lang="en-US" dirty="0"/>
              <a:t> </a:t>
            </a:r>
            <a:r>
              <a:rPr lang="en-US" dirty="0" err="1"/>
              <a:t>rechtsgebied</a:t>
            </a:r>
            <a:r>
              <a:rPr lang="en-US" dirty="0"/>
              <a:t> </a:t>
            </a:r>
            <a:r>
              <a:rPr lang="en-US" dirty="0" err="1"/>
              <a:t>dan</a:t>
            </a:r>
            <a:r>
              <a:rPr lang="en-US" dirty="0"/>
              <a:t> de UBO</a:t>
            </a:r>
          </a:p>
          <a:p>
            <a:r>
              <a:rPr lang="en-US" dirty="0"/>
              <a:t>Die UBO </a:t>
            </a:r>
            <a:r>
              <a:rPr lang="en-US" dirty="0" err="1"/>
              <a:t>niet-identificeerbaar</a:t>
            </a:r>
            <a:r>
              <a:rPr lang="en-US" dirty="0"/>
              <a:t> </a:t>
            </a:r>
            <a:r>
              <a:rPr lang="en-US" dirty="0" err="1"/>
              <a:t>maken</a:t>
            </a:r>
            <a:endParaRPr lang="nl-NL" dirty="0"/>
          </a:p>
        </p:txBody>
      </p:sp>
      <p:sp>
        <p:nvSpPr>
          <p:cNvPr id="9" name="Slide Number Placeholder 4">
            <a:extLst>
              <a:ext uri="{FF2B5EF4-FFF2-40B4-BE49-F238E27FC236}">
                <a16:creationId xmlns:a16="http://schemas.microsoft.com/office/drawing/2014/main" id="{D20E7006-869B-4881-96FB-ECF0EC0804C9}"/>
              </a:ext>
            </a:extLst>
          </p:cNvPr>
          <p:cNvSpPr>
            <a:spLocks noGrp="1"/>
          </p:cNvSpPr>
          <p:nvPr>
            <p:ph type="sldNum" sz="quarter" idx="4"/>
          </p:nvPr>
        </p:nvSpPr>
        <p:spPr/>
        <p:txBody>
          <a:bodyPr/>
          <a:lstStyle/>
          <a:p>
            <a:fld id="{F1F98322-703C-4E1D-837D-3DD6E33184DF}" type="slidenum">
              <a:rPr lang="nl-NL" smtClean="0"/>
              <a:pPr/>
              <a:t>24</a:t>
            </a:fld>
            <a:endParaRPr lang="nl-NL"/>
          </a:p>
        </p:txBody>
      </p:sp>
    </p:spTree>
    <p:extLst>
      <p:ext uri="{BB962C8B-B14F-4D97-AF65-F5344CB8AC3E}">
        <p14:creationId xmlns:p14="http://schemas.microsoft.com/office/powerpoint/2010/main" val="34286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err="1"/>
              <a:t>Wezenskenmerken</a:t>
            </a:r>
            <a:r>
              <a:rPr lang="en-US" dirty="0"/>
              <a:t> E</a:t>
            </a:r>
            <a:endParaRPr lang="nl-NL" dirty="0"/>
          </a:p>
        </p:txBody>
      </p:sp>
      <p:sp>
        <p:nvSpPr>
          <p:cNvPr id="3" name="Content Placeholder 2"/>
          <p:cNvSpPr>
            <a:spLocks noGrp="1"/>
          </p:cNvSpPr>
          <p:nvPr>
            <p:ph type="body" orient="vert" idx="1"/>
          </p:nvPr>
        </p:nvSpPr>
        <p:spPr/>
        <p:txBody>
          <a:bodyPr>
            <a:normAutofit/>
          </a:bodyPr>
          <a:lstStyle/>
          <a:p>
            <a:r>
              <a:rPr lang="en-US" dirty="0" err="1"/>
              <a:t>Verrekenprijzen</a:t>
            </a:r>
            <a:endParaRPr lang="en-US" dirty="0"/>
          </a:p>
          <a:p>
            <a:r>
              <a:rPr lang="en-US" dirty="0" err="1"/>
              <a:t>Gebruik</a:t>
            </a:r>
            <a:r>
              <a:rPr lang="en-US" dirty="0"/>
              <a:t> van </a:t>
            </a:r>
            <a:r>
              <a:rPr lang="en-US" dirty="0" err="1"/>
              <a:t>eenzijdige</a:t>
            </a:r>
            <a:r>
              <a:rPr lang="en-US" dirty="0"/>
              <a:t> </a:t>
            </a:r>
            <a:r>
              <a:rPr lang="en-US" dirty="0" err="1"/>
              <a:t>veiligehavenregels</a:t>
            </a:r>
            <a:r>
              <a:rPr lang="en-US" dirty="0"/>
              <a:t> (E.1)</a:t>
            </a:r>
          </a:p>
          <a:p>
            <a:r>
              <a:rPr lang="en-US" dirty="0" err="1"/>
              <a:t>Constructies</a:t>
            </a:r>
            <a:r>
              <a:rPr lang="en-US" dirty="0"/>
              <a:t> met </a:t>
            </a:r>
            <a:r>
              <a:rPr lang="en-US" dirty="0" err="1"/>
              <a:t>moeilijk</a:t>
            </a:r>
            <a:r>
              <a:rPr lang="en-US" dirty="0"/>
              <a:t> </a:t>
            </a:r>
            <a:r>
              <a:rPr lang="en-US" dirty="0" err="1"/>
              <a:t>te</a:t>
            </a:r>
            <a:r>
              <a:rPr lang="en-US" dirty="0"/>
              <a:t> </a:t>
            </a:r>
            <a:r>
              <a:rPr lang="en-US" dirty="0" err="1"/>
              <a:t>waarderen</a:t>
            </a:r>
            <a:r>
              <a:rPr lang="en-US" dirty="0"/>
              <a:t> </a:t>
            </a:r>
            <a:r>
              <a:rPr lang="en-US" dirty="0" err="1"/>
              <a:t>immateriële</a:t>
            </a:r>
            <a:r>
              <a:rPr lang="en-US" dirty="0"/>
              <a:t> active (E.2)</a:t>
            </a:r>
          </a:p>
          <a:p>
            <a:r>
              <a:rPr lang="en-US" dirty="0" err="1"/>
              <a:t>Omvangrijke</a:t>
            </a:r>
            <a:r>
              <a:rPr lang="en-US" dirty="0"/>
              <a:t> </a:t>
            </a:r>
            <a:r>
              <a:rPr lang="en-US" dirty="0" err="1"/>
              <a:t>overdracht</a:t>
            </a:r>
            <a:r>
              <a:rPr lang="en-US" dirty="0"/>
              <a:t> van </a:t>
            </a:r>
            <a:r>
              <a:rPr lang="en-US" dirty="0" err="1"/>
              <a:t>functies</a:t>
            </a:r>
            <a:r>
              <a:rPr lang="en-US" dirty="0"/>
              <a:t>, </a:t>
            </a:r>
            <a:r>
              <a:rPr lang="en-US" dirty="0" err="1"/>
              <a:t>activa</a:t>
            </a:r>
            <a:r>
              <a:rPr lang="en-US" dirty="0"/>
              <a:t> of </a:t>
            </a:r>
            <a:r>
              <a:rPr lang="en-US" dirty="0" err="1"/>
              <a:t>risico’s</a:t>
            </a:r>
            <a:r>
              <a:rPr lang="en-US" dirty="0"/>
              <a:t> (E.3)</a:t>
            </a:r>
            <a:endParaRPr lang="nl-NL" dirty="0"/>
          </a:p>
        </p:txBody>
      </p:sp>
      <p:sp>
        <p:nvSpPr>
          <p:cNvPr id="9" name="Slide Number Placeholder 4">
            <a:extLst>
              <a:ext uri="{FF2B5EF4-FFF2-40B4-BE49-F238E27FC236}">
                <a16:creationId xmlns:a16="http://schemas.microsoft.com/office/drawing/2014/main" id="{10B53BB2-61BA-4184-8A6C-402BBC3B3249}"/>
              </a:ext>
            </a:extLst>
          </p:cNvPr>
          <p:cNvSpPr>
            <a:spLocks noGrp="1"/>
          </p:cNvSpPr>
          <p:nvPr>
            <p:ph type="sldNum" sz="quarter" idx="4"/>
          </p:nvPr>
        </p:nvSpPr>
        <p:spPr/>
        <p:txBody>
          <a:bodyPr/>
          <a:lstStyle/>
          <a:p>
            <a:fld id="{F1F98322-703C-4E1D-837D-3DD6E33184DF}" type="slidenum">
              <a:rPr lang="nl-NL" smtClean="0"/>
              <a:pPr/>
              <a:t>25</a:t>
            </a:fld>
            <a:endParaRPr lang="nl-NL"/>
          </a:p>
        </p:txBody>
      </p:sp>
    </p:spTree>
    <p:extLst>
      <p:ext uri="{BB962C8B-B14F-4D97-AF65-F5344CB8AC3E}">
        <p14:creationId xmlns:p14="http://schemas.microsoft.com/office/powerpoint/2010/main" val="10487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B8B65-EAC6-0E4E-8BE6-E0D15954D0F7}"/>
              </a:ext>
            </a:extLst>
          </p:cNvPr>
          <p:cNvSpPr>
            <a:spLocks noGrp="1"/>
          </p:cNvSpPr>
          <p:nvPr>
            <p:ph type="title"/>
          </p:nvPr>
        </p:nvSpPr>
        <p:spPr/>
        <p:txBody>
          <a:bodyPr anchor="ctr">
            <a:noAutofit/>
          </a:bodyPr>
          <a:lstStyle/>
          <a:p>
            <a:r>
              <a:rPr lang="nl-NL" dirty="0"/>
              <a:t>E3 Overdracht activiteiten</a:t>
            </a:r>
          </a:p>
        </p:txBody>
      </p:sp>
      <p:sp>
        <p:nvSpPr>
          <p:cNvPr id="3" name="Tijdelijke aanduiding voor inhoud 2">
            <a:extLst>
              <a:ext uri="{FF2B5EF4-FFF2-40B4-BE49-F238E27FC236}">
                <a16:creationId xmlns:a16="http://schemas.microsoft.com/office/drawing/2014/main" id="{000C1D13-9159-EF41-8616-763AAF3AFFEB}"/>
              </a:ext>
            </a:extLst>
          </p:cNvPr>
          <p:cNvSpPr>
            <a:spLocks noGrp="1"/>
          </p:cNvSpPr>
          <p:nvPr>
            <p:ph type="body" orient="vert" idx="1"/>
          </p:nvPr>
        </p:nvSpPr>
        <p:spPr/>
        <p:txBody>
          <a:bodyPr>
            <a:normAutofit/>
          </a:bodyPr>
          <a:lstStyle/>
          <a:p>
            <a:r>
              <a:rPr lang="nl-NL" dirty="0"/>
              <a:t>Concern = verbondenheid = 1/3</a:t>
            </a:r>
          </a:p>
          <a:p>
            <a:r>
              <a:rPr lang="nl-NL" dirty="0"/>
              <a:t>Grensoverschrijdende overdracht</a:t>
            </a:r>
          </a:p>
          <a:p>
            <a:r>
              <a:rPr lang="nl-NL" dirty="0"/>
              <a:t>EBIT</a:t>
            </a:r>
          </a:p>
          <a:p>
            <a:r>
              <a:rPr lang="nl-NL" dirty="0"/>
              <a:t>Referentieperiode</a:t>
            </a:r>
          </a:p>
        </p:txBody>
      </p:sp>
      <p:sp>
        <p:nvSpPr>
          <p:cNvPr id="12" name="Slide Number Placeholder 4">
            <a:extLst>
              <a:ext uri="{FF2B5EF4-FFF2-40B4-BE49-F238E27FC236}">
                <a16:creationId xmlns:a16="http://schemas.microsoft.com/office/drawing/2014/main" id="{EBEF9AE9-1F96-4EB1-8206-253771B78693}"/>
              </a:ext>
            </a:extLst>
          </p:cNvPr>
          <p:cNvSpPr>
            <a:spLocks noGrp="1"/>
          </p:cNvSpPr>
          <p:nvPr>
            <p:ph type="sldNum" sz="quarter" idx="4"/>
          </p:nvPr>
        </p:nvSpPr>
        <p:spPr/>
        <p:txBody>
          <a:bodyPr/>
          <a:lstStyle/>
          <a:p>
            <a:fld id="{F1F98322-703C-4E1D-837D-3DD6E33184DF}" type="slidenum">
              <a:rPr lang="nl-NL" smtClean="0"/>
              <a:pPr/>
              <a:t>26</a:t>
            </a:fld>
            <a:endParaRPr lang="nl-NL"/>
          </a:p>
        </p:txBody>
      </p:sp>
    </p:spTree>
    <p:extLst>
      <p:ext uri="{BB962C8B-B14F-4D97-AF65-F5344CB8AC3E}">
        <p14:creationId xmlns:p14="http://schemas.microsoft.com/office/powerpoint/2010/main" val="15590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CD432BD-8BE9-8A43-B381-15C3485EC61C}"/>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6241" t="-38" r="10559" b="20709"/>
          <a:stretch/>
        </p:blipFill>
        <p:spPr>
          <a:xfrm>
            <a:off x="122513" y="140769"/>
            <a:ext cx="11601907" cy="7072498"/>
          </a:xfrm>
        </p:spPr>
      </p:pic>
    </p:spTree>
    <p:extLst>
      <p:ext uri="{BB962C8B-B14F-4D97-AF65-F5344CB8AC3E}">
        <p14:creationId xmlns:p14="http://schemas.microsoft.com/office/powerpoint/2010/main" val="410611984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D93CEAB-5529-0E4B-93BD-15BB0E6DB966}"/>
              </a:ext>
            </a:extLst>
          </p:cNvPr>
          <p:cNvPicPr>
            <a:picLocks noChangeAspect="1"/>
          </p:cNvPicPr>
          <p:nvPr/>
        </p:nvPicPr>
        <p:blipFill rotWithShape="1">
          <a:blip r:embed="rId2">
            <a:extLst>
              <a:ext uri="{28A0092B-C50C-407E-A947-70E740481C1C}">
                <a14:useLocalDpi xmlns:a14="http://schemas.microsoft.com/office/drawing/2010/main" val="0"/>
              </a:ext>
            </a:extLst>
          </a:blip>
          <a:srcRect l="16852" r="8639" b="21655"/>
          <a:stretch/>
        </p:blipFill>
        <p:spPr>
          <a:xfrm>
            <a:off x="194523" y="140772"/>
            <a:ext cx="11809314" cy="6984776"/>
          </a:xfrm>
          <a:prstGeom prst="rect">
            <a:avLst/>
          </a:prstGeom>
        </p:spPr>
      </p:pic>
    </p:spTree>
    <p:extLst>
      <p:ext uri="{BB962C8B-B14F-4D97-AF65-F5344CB8AC3E}">
        <p14:creationId xmlns:p14="http://schemas.microsoft.com/office/powerpoint/2010/main" val="386920582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Praktische</a:t>
            </a:r>
            <a:r>
              <a:rPr lang="en-US" dirty="0"/>
              <a:t> </a:t>
            </a:r>
            <a:r>
              <a:rPr lang="en-US" dirty="0" err="1"/>
              <a:t>aspecten</a:t>
            </a:r>
            <a:endParaRPr lang="nl-NL" dirty="0"/>
          </a:p>
        </p:txBody>
      </p:sp>
      <p:sp>
        <p:nvSpPr>
          <p:cNvPr id="3" name="Tijdelijke aanduiding voor tekst 2">
            <a:extLst>
              <a:ext uri="{FF2B5EF4-FFF2-40B4-BE49-F238E27FC236}">
                <a16:creationId xmlns:a16="http://schemas.microsoft.com/office/drawing/2014/main" id="{AEB87F4D-69A1-4041-91BB-E4CC8BE6AEEE}"/>
              </a:ext>
            </a:extLst>
          </p:cNvPr>
          <p:cNvSpPr>
            <a:spLocks noGrp="1"/>
          </p:cNvSpPr>
          <p:nvPr>
            <p:ph type="body" idx="1"/>
          </p:nvPr>
        </p:nvSpPr>
        <p:spPr/>
        <p:txBody>
          <a:bodyPr/>
          <a:lstStyle/>
          <a:p>
            <a:r>
              <a:rPr lang="nl-NL" dirty="0"/>
              <a:t>Te verstrekken informatie en wat de Belastingdienst gaat doen</a:t>
            </a:r>
          </a:p>
        </p:txBody>
      </p:sp>
    </p:spTree>
    <p:extLst>
      <p:ext uri="{BB962C8B-B14F-4D97-AF65-F5344CB8AC3E}">
        <p14:creationId xmlns:p14="http://schemas.microsoft.com/office/powerpoint/2010/main" val="39410698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1839F-728C-CE44-A0BF-623CD1A17E66}"/>
              </a:ext>
            </a:extLst>
          </p:cNvPr>
          <p:cNvSpPr>
            <a:spLocks noGrp="1"/>
          </p:cNvSpPr>
          <p:nvPr>
            <p:ph type="title"/>
          </p:nvPr>
        </p:nvSpPr>
        <p:spPr>
          <a:xfrm>
            <a:off x="404664" y="404667"/>
            <a:ext cx="11389027" cy="443510"/>
          </a:xfrm>
        </p:spPr>
        <p:txBody>
          <a:bodyPr/>
          <a:lstStyle/>
          <a:p>
            <a:r>
              <a:rPr lang="nl-NL" dirty="0"/>
              <a:t>Samenvatting</a:t>
            </a:r>
          </a:p>
        </p:txBody>
      </p:sp>
      <p:sp>
        <p:nvSpPr>
          <p:cNvPr id="3" name="Tijdelijke aanduiding voor inhoud 2">
            <a:extLst>
              <a:ext uri="{FF2B5EF4-FFF2-40B4-BE49-F238E27FC236}">
                <a16:creationId xmlns:a16="http://schemas.microsoft.com/office/drawing/2014/main" id="{BF87F330-929D-944F-A9C1-0CEE0F1BC217}"/>
              </a:ext>
            </a:extLst>
          </p:cNvPr>
          <p:cNvSpPr>
            <a:spLocks noGrp="1"/>
          </p:cNvSpPr>
          <p:nvPr>
            <p:ph type="body" orient="vert" idx="1"/>
          </p:nvPr>
        </p:nvSpPr>
        <p:spPr>
          <a:xfrm>
            <a:off x="404667" y="1252840"/>
            <a:ext cx="11389023" cy="5545251"/>
          </a:xfrm>
        </p:spPr>
        <p:txBody>
          <a:bodyPr>
            <a:normAutofit/>
          </a:bodyPr>
          <a:lstStyle/>
          <a:p>
            <a:r>
              <a:rPr lang="nl-NL" dirty="0"/>
              <a:t>Intermediairs moeten aan de Belastingdienst melden</a:t>
            </a:r>
          </a:p>
          <a:p>
            <a:r>
              <a:rPr lang="nl-NL" dirty="0"/>
              <a:t>Informatie waarover zij beschikken</a:t>
            </a:r>
          </a:p>
          <a:p>
            <a:r>
              <a:rPr lang="nl-NL" dirty="0"/>
              <a:t>Over grensoverschrijdende fiscale structuren</a:t>
            </a:r>
          </a:p>
          <a:p>
            <a:r>
              <a:rPr lang="nl-NL" dirty="0"/>
              <a:t>Die zij bedenken, promoten, adviseren of implementeren</a:t>
            </a:r>
          </a:p>
          <a:p>
            <a:r>
              <a:rPr lang="nl-NL" dirty="0"/>
              <a:t>Die voldoen aan een van de wezenskenmerken</a:t>
            </a:r>
          </a:p>
          <a:p>
            <a:r>
              <a:rPr lang="nl-NL" dirty="0"/>
              <a:t>Binnen 30 dagen na uitbrengen advies</a:t>
            </a:r>
          </a:p>
          <a:p>
            <a:r>
              <a:rPr lang="nl-NL" dirty="0"/>
              <a:t>Op straffe van boete tot € 870.000</a:t>
            </a:r>
          </a:p>
          <a:p>
            <a:r>
              <a:rPr lang="nl-NL" dirty="0"/>
              <a:t>Informatie uitwisselen met alle lidstaten</a:t>
            </a:r>
          </a:p>
        </p:txBody>
      </p:sp>
    </p:spTree>
    <p:extLst>
      <p:ext uri="{BB962C8B-B14F-4D97-AF65-F5344CB8AC3E}">
        <p14:creationId xmlns:p14="http://schemas.microsoft.com/office/powerpoint/2010/main" val="358011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4664" y="404667"/>
            <a:ext cx="11389027" cy="443510"/>
          </a:xfrm>
        </p:spPr>
        <p:txBody>
          <a:bodyPr/>
          <a:lstStyle/>
          <a:p>
            <a:r>
              <a:rPr lang="en-US"/>
              <a:t>Te verstrekken informatie</a:t>
            </a:r>
            <a:endParaRPr lang="nl-NL" dirty="0"/>
          </a:p>
        </p:txBody>
      </p:sp>
      <p:sp>
        <p:nvSpPr>
          <p:cNvPr id="5" name="Content Placeholder 4"/>
          <p:cNvSpPr>
            <a:spLocks noGrp="1"/>
          </p:cNvSpPr>
          <p:nvPr>
            <p:ph type="body" orient="vert" idx="1"/>
          </p:nvPr>
        </p:nvSpPr>
        <p:spPr>
          <a:xfrm>
            <a:off x="404667" y="1252840"/>
            <a:ext cx="11389023" cy="5545251"/>
          </a:xfrm>
        </p:spPr>
        <p:txBody>
          <a:bodyPr/>
          <a:lstStyle/>
          <a:p>
            <a:r>
              <a:rPr lang="en-US"/>
              <a:t>Kennis, bezit of controle</a:t>
            </a:r>
          </a:p>
          <a:p>
            <a:r>
              <a:rPr lang="en-US"/>
              <a:t>Binnen 30 dagen na</a:t>
            </a:r>
          </a:p>
          <a:p>
            <a:pPr lvl="1"/>
            <a:r>
              <a:rPr lang="en-US"/>
              <a:t>Beschikbaar stellen voor implementatie</a:t>
            </a:r>
          </a:p>
          <a:p>
            <a:pPr lvl="1"/>
            <a:r>
              <a:rPr lang="en-US"/>
              <a:t>Gereed voor implementatie</a:t>
            </a:r>
          </a:p>
          <a:p>
            <a:pPr lvl="1"/>
            <a:r>
              <a:rPr lang="en-US"/>
              <a:t>Eerste stap van implementatie</a:t>
            </a:r>
          </a:p>
          <a:p>
            <a:r>
              <a:rPr lang="en-US"/>
              <a:t>Hulp-intermediair: advies, hulp of bijstand</a:t>
            </a:r>
          </a:p>
          <a:p>
            <a:r>
              <a:rPr lang="en-US"/>
              <a:t>Marktklare constructies: periodiek</a:t>
            </a:r>
          </a:p>
          <a:p>
            <a:endParaRPr lang="nl-NL" dirty="0"/>
          </a:p>
        </p:txBody>
      </p:sp>
    </p:spTree>
    <p:extLst>
      <p:ext uri="{BB962C8B-B14F-4D97-AF65-F5344CB8AC3E}">
        <p14:creationId xmlns:p14="http://schemas.microsoft.com/office/powerpoint/2010/main" val="67666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63795-5DD3-0348-998D-B0AD788A37A8}"/>
              </a:ext>
            </a:extLst>
          </p:cNvPr>
          <p:cNvSpPr>
            <a:spLocks noGrp="1"/>
          </p:cNvSpPr>
          <p:nvPr>
            <p:ph type="title"/>
          </p:nvPr>
        </p:nvSpPr>
        <p:spPr/>
        <p:txBody>
          <a:bodyPr/>
          <a:lstStyle/>
          <a:p>
            <a:r>
              <a:rPr lang="nl-NL" dirty="0"/>
              <a:t>Ter beschikking stellen</a:t>
            </a:r>
          </a:p>
        </p:txBody>
      </p:sp>
      <p:sp>
        <p:nvSpPr>
          <p:cNvPr id="3" name="Tijdelijke aanduiding voor inhoud 2">
            <a:extLst>
              <a:ext uri="{FF2B5EF4-FFF2-40B4-BE49-F238E27FC236}">
                <a16:creationId xmlns:a16="http://schemas.microsoft.com/office/drawing/2014/main" id="{42A35E23-F9D2-0C4E-BFB6-6B1DDADA15E3}"/>
              </a:ext>
            </a:extLst>
          </p:cNvPr>
          <p:cNvSpPr>
            <a:spLocks noGrp="1"/>
          </p:cNvSpPr>
          <p:nvPr>
            <p:ph type="body" orient="vert" idx="1"/>
          </p:nvPr>
        </p:nvSpPr>
        <p:spPr/>
        <p:txBody>
          <a:bodyPr/>
          <a:lstStyle/>
          <a:p>
            <a:r>
              <a:rPr lang="nl-NL" dirty="0"/>
              <a:t>Advies heeft ‘de eindstreep gehaald’</a:t>
            </a:r>
          </a:p>
          <a:p>
            <a:r>
              <a:rPr lang="nl-NL" dirty="0"/>
              <a:t>Zodanig uitgedacht dat tot implementatie van de constructie kan worden overgegaan</a:t>
            </a:r>
          </a:p>
          <a:p>
            <a:r>
              <a:rPr lang="nl-NL" dirty="0"/>
              <a:t>Daadwerkelijke implementatie – in beginsel – irrelevant</a:t>
            </a:r>
          </a:p>
          <a:p>
            <a:r>
              <a:rPr lang="nl-NL" dirty="0"/>
              <a:t>Enige belangstelling van cliënt is wel vereist</a:t>
            </a:r>
          </a:p>
        </p:txBody>
      </p:sp>
    </p:spTree>
    <p:extLst>
      <p:ext uri="{BB962C8B-B14F-4D97-AF65-F5344CB8AC3E}">
        <p14:creationId xmlns:p14="http://schemas.microsoft.com/office/powerpoint/2010/main" val="350445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25CB6-B575-364F-991E-811CE2923C6E}"/>
              </a:ext>
            </a:extLst>
          </p:cNvPr>
          <p:cNvSpPr>
            <a:spLocks noGrp="1"/>
          </p:cNvSpPr>
          <p:nvPr>
            <p:ph type="title"/>
          </p:nvPr>
        </p:nvSpPr>
        <p:spPr/>
        <p:txBody>
          <a:bodyPr/>
          <a:lstStyle/>
          <a:p>
            <a:r>
              <a:rPr lang="nl-NL" dirty="0"/>
              <a:t>Geen </a:t>
            </a:r>
            <a:r>
              <a:rPr lang="nl-NL" dirty="0" err="1"/>
              <a:t>onderzoeksplicht</a:t>
            </a:r>
            <a:endParaRPr lang="nl-NL" dirty="0"/>
          </a:p>
        </p:txBody>
      </p:sp>
      <p:sp>
        <p:nvSpPr>
          <p:cNvPr id="3" name="Tijdelijke aanduiding voor verticale tekst 2">
            <a:extLst>
              <a:ext uri="{FF2B5EF4-FFF2-40B4-BE49-F238E27FC236}">
                <a16:creationId xmlns:a16="http://schemas.microsoft.com/office/drawing/2014/main" id="{DAB134E1-6383-DD45-8E85-985FCC123FD8}"/>
              </a:ext>
            </a:extLst>
          </p:cNvPr>
          <p:cNvSpPr>
            <a:spLocks noGrp="1"/>
          </p:cNvSpPr>
          <p:nvPr>
            <p:ph type="body" orient="vert" idx="1"/>
          </p:nvPr>
        </p:nvSpPr>
        <p:spPr/>
        <p:txBody>
          <a:bodyPr/>
          <a:lstStyle/>
          <a:p>
            <a:r>
              <a:rPr lang="nl-NL" dirty="0"/>
              <a:t>Vaststellen meldingsplicht</a:t>
            </a:r>
          </a:p>
          <a:p>
            <a:r>
              <a:rPr lang="nl-NL" dirty="0"/>
              <a:t>Te verstrekken inlichtingen </a:t>
            </a:r>
          </a:p>
        </p:txBody>
      </p:sp>
      <p:sp>
        <p:nvSpPr>
          <p:cNvPr id="4" name="Tijdelijke aanduiding voor dianummer 3">
            <a:extLst>
              <a:ext uri="{FF2B5EF4-FFF2-40B4-BE49-F238E27FC236}">
                <a16:creationId xmlns:a16="http://schemas.microsoft.com/office/drawing/2014/main" id="{188C0226-071A-784C-86AD-BE58FF0F45CF}"/>
              </a:ext>
            </a:extLst>
          </p:cNvPr>
          <p:cNvSpPr>
            <a:spLocks noGrp="1"/>
          </p:cNvSpPr>
          <p:nvPr>
            <p:ph type="sldNum" sz="quarter" idx="4"/>
          </p:nvPr>
        </p:nvSpPr>
        <p:spPr/>
        <p:txBody>
          <a:bodyPr/>
          <a:lstStyle/>
          <a:p>
            <a:fld id="{F1F98322-703C-4E1D-837D-3DD6E33184DF}" type="slidenum">
              <a:rPr lang="nl-NL" smtClean="0"/>
              <a:pPr/>
              <a:t>32</a:t>
            </a:fld>
            <a:endParaRPr lang="nl-NL"/>
          </a:p>
        </p:txBody>
      </p:sp>
    </p:spTree>
    <p:extLst>
      <p:ext uri="{BB962C8B-B14F-4D97-AF65-F5344CB8AC3E}">
        <p14:creationId xmlns:p14="http://schemas.microsoft.com/office/powerpoint/2010/main" val="5018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54911-54C9-1F49-97A1-77A5E836B942}"/>
              </a:ext>
            </a:extLst>
          </p:cNvPr>
          <p:cNvSpPr>
            <a:spLocks noGrp="1"/>
          </p:cNvSpPr>
          <p:nvPr>
            <p:ph type="title"/>
          </p:nvPr>
        </p:nvSpPr>
        <p:spPr/>
        <p:txBody>
          <a:bodyPr/>
          <a:lstStyle/>
          <a:p>
            <a:r>
              <a:rPr lang="nl-NL" dirty="0"/>
              <a:t>Onderkennen constructies</a:t>
            </a:r>
          </a:p>
        </p:txBody>
      </p:sp>
      <p:sp>
        <p:nvSpPr>
          <p:cNvPr id="3" name="Tijdelijke aanduiding voor inhoud 2">
            <a:extLst>
              <a:ext uri="{FF2B5EF4-FFF2-40B4-BE49-F238E27FC236}">
                <a16:creationId xmlns:a16="http://schemas.microsoft.com/office/drawing/2014/main" id="{9B0FC38F-96E6-4947-8464-E92DE8A2214B}"/>
              </a:ext>
            </a:extLst>
          </p:cNvPr>
          <p:cNvSpPr>
            <a:spLocks noGrp="1"/>
          </p:cNvSpPr>
          <p:nvPr>
            <p:ph type="body" orient="vert" idx="1"/>
          </p:nvPr>
        </p:nvSpPr>
        <p:spPr/>
        <p:txBody>
          <a:bodyPr/>
          <a:lstStyle/>
          <a:p>
            <a:pPr marL="457429" indent="-457429">
              <a:buFont typeface="Arial" panose="020B0604020202020204" pitchFamily="34" charset="0"/>
              <a:buChar char="•"/>
            </a:pPr>
            <a:r>
              <a:rPr lang="nl-NL" dirty="0"/>
              <a:t>Hoe zorgt de intermediair er voor dat álle adviezen die potentieel grensoverschrijdend zijn beoordeeld worden?</a:t>
            </a:r>
          </a:p>
          <a:p>
            <a:pPr marL="457429" indent="-457429">
              <a:buFont typeface="Arial" panose="020B0604020202020204" pitchFamily="34" charset="0"/>
              <a:buChar char="•"/>
            </a:pPr>
            <a:r>
              <a:rPr lang="nl-NL" dirty="0"/>
              <a:t>Hoe beheerst de intermediair de tijdigheid van de melding?</a:t>
            </a:r>
          </a:p>
          <a:p>
            <a:pPr marL="457429" indent="-457429">
              <a:buFont typeface="Arial" panose="020B0604020202020204" pitchFamily="34" charset="0"/>
              <a:buChar char="•"/>
            </a:pPr>
            <a:r>
              <a:rPr lang="nl-NL" dirty="0"/>
              <a:t>Wat wordt vastgelegd omtrent constructies die </a:t>
            </a:r>
            <a:r>
              <a:rPr lang="nl-NL" i="1" dirty="0"/>
              <a:t>niet</a:t>
            </a:r>
            <a:r>
              <a:rPr lang="nl-NL" dirty="0"/>
              <a:t> worden gemeld?</a:t>
            </a:r>
          </a:p>
        </p:txBody>
      </p:sp>
    </p:spTree>
    <p:extLst>
      <p:ext uri="{BB962C8B-B14F-4D97-AF65-F5344CB8AC3E}">
        <p14:creationId xmlns:p14="http://schemas.microsoft.com/office/powerpoint/2010/main" val="1949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123E7-C0E3-404D-8B08-740D7BED9768}"/>
              </a:ext>
            </a:extLst>
          </p:cNvPr>
          <p:cNvSpPr>
            <a:spLocks noGrp="1"/>
          </p:cNvSpPr>
          <p:nvPr>
            <p:ph type="title"/>
          </p:nvPr>
        </p:nvSpPr>
        <p:spPr/>
        <p:txBody>
          <a:bodyPr/>
          <a:lstStyle/>
          <a:p>
            <a:r>
              <a:rPr lang="nl-NL" dirty="0"/>
              <a:t>Beoordeling </a:t>
            </a:r>
            <a:r>
              <a:rPr lang="nl-NL" dirty="0" err="1"/>
              <a:t>hallmarks</a:t>
            </a:r>
            <a:r>
              <a:rPr lang="nl-NL" dirty="0"/>
              <a:t> en </a:t>
            </a:r>
            <a:r>
              <a:rPr lang="nl-NL" dirty="0" err="1"/>
              <a:t>mbt</a:t>
            </a:r>
            <a:endParaRPr lang="nl-NL" dirty="0"/>
          </a:p>
        </p:txBody>
      </p:sp>
      <p:sp>
        <p:nvSpPr>
          <p:cNvPr id="3" name="Tijdelijke aanduiding voor inhoud 2">
            <a:extLst>
              <a:ext uri="{FF2B5EF4-FFF2-40B4-BE49-F238E27FC236}">
                <a16:creationId xmlns:a16="http://schemas.microsoft.com/office/drawing/2014/main" id="{FC42B840-406E-064E-857B-124E9EB47045}"/>
              </a:ext>
            </a:extLst>
          </p:cNvPr>
          <p:cNvSpPr>
            <a:spLocks noGrp="1"/>
          </p:cNvSpPr>
          <p:nvPr>
            <p:ph type="body" orient="vert" idx="1"/>
          </p:nvPr>
        </p:nvSpPr>
        <p:spPr/>
        <p:txBody>
          <a:bodyPr/>
          <a:lstStyle/>
          <a:p>
            <a:pPr marL="457429" indent="-457429">
              <a:buFont typeface="Arial" panose="020B0604020202020204" pitchFamily="34" charset="0"/>
              <a:buChar char="•"/>
            </a:pPr>
            <a:r>
              <a:rPr lang="nl-NL" dirty="0"/>
              <a:t>Wat wordt eerst beoordeeld: de hallmark of de </a:t>
            </a:r>
            <a:r>
              <a:rPr lang="nl-NL" dirty="0" err="1"/>
              <a:t>mbt</a:t>
            </a:r>
            <a:r>
              <a:rPr lang="nl-NL" dirty="0"/>
              <a:t>?</a:t>
            </a:r>
          </a:p>
          <a:p>
            <a:pPr marL="457429" indent="-457429">
              <a:buFont typeface="Arial" panose="020B0604020202020204" pitchFamily="34" charset="0"/>
              <a:buChar char="•"/>
            </a:pPr>
            <a:r>
              <a:rPr lang="nl-NL" dirty="0"/>
              <a:t>Hoe stelt men de reikwijdte van de constructie vast?</a:t>
            </a:r>
          </a:p>
          <a:p>
            <a:pPr marL="457429" indent="-457429">
              <a:buFont typeface="Arial" panose="020B0604020202020204" pitchFamily="34" charset="0"/>
              <a:buChar char="•"/>
            </a:pPr>
            <a:r>
              <a:rPr lang="nl-NL" dirty="0"/>
              <a:t>Hoe beoordeelt men de </a:t>
            </a:r>
            <a:r>
              <a:rPr lang="nl-NL" i="1" dirty="0" err="1"/>
              <a:t>main</a:t>
            </a:r>
            <a:r>
              <a:rPr lang="nl-NL" i="1" dirty="0"/>
              <a:t> benefit test</a:t>
            </a:r>
            <a:r>
              <a:rPr lang="nl-NL" dirty="0"/>
              <a:t>?</a:t>
            </a:r>
          </a:p>
          <a:p>
            <a:pPr marL="857683" lvl="1" indent="-457429">
              <a:buFont typeface="Arial" panose="020B0604020202020204" pitchFamily="34" charset="0"/>
              <a:buChar char="•"/>
            </a:pPr>
            <a:r>
              <a:rPr lang="nl-NL" dirty="0"/>
              <a:t>Overall</a:t>
            </a:r>
          </a:p>
          <a:p>
            <a:pPr marL="857683" lvl="1" indent="-457429">
              <a:buFont typeface="Arial" panose="020B0604020202020204" pitchFamily="34" charset="0"/>
              <a:buChar char="•"/>
            </a:pPr>
            <a:r>
              <a:rPr lang="nl-NL" dirty="0"/>
              <a:t>Per stap</a:t>
            </a:r>
          </a:p>
          <a:p>
            <a:pPr marL="857683" lvl="1" indent="-457429">
              <a:buFont typeface="Arial" panose="020B0604020202020204" pitchFamily="34" charset="0"/>
              <a:buChar char="•"/>
            </a:pPr>
            <a:r>
              <a:rPr lang="nl-NL" dirty="0"/>
              <a:t>Per hallmark?</a:t>
            </a:r>
          </a:p>
          <a:p>
            <a:pPr marL="457429" indent="-457429">
              <a:buFont typeface="Arial" panose="020B0604020202020204" pitchFamily="34" charset="0"/>
              <a:buChar char="•"/>
            </a:pPr>
            <a:r>
              <a:rPr lang="nl-NL" dirty="0"/>
              <a:t>Hoe borgt de intermediair het kennisniveau?</a:t>
            </a:r>
          </a:p>
          <a:p>
            <a:pPr marL="457429" indent="-457429">
              <a:buFont typeface="Arial" panose="020B0604020202020204" pitchFamily="34" charset="0"/>
              <a:buChar char="•"/>
            </a:pPr>
            <a:r>
              <a:rPr lang="nl-NL" dirty="0"/>
              <a:t>Is er (ten minste) een </a:t>
            </a:r>
            <a:r>
              <a:rPr lang="nl-NL" i="1" dirty="0" err="1"/>
              <a:t>four-eyes</a:t>
            </a:r>
            <a:r>
              <a:rPr lang="nl-NL" dirty="0"/>
              <a:t> principe op inhoudelijke toets?</a:t>
            </a:r>
          </a:p>
          <a:p>
            <a:endParaRPr lang="nl-NL" dirty="0"/>
          </a:p>
        </p:txBody>
      </p:sp>
    </p:spTree>
    <p:extLst>
      <p:ext uri="{BB962C8B-B14F-4D97-AF65-F5344CB8AC3E}">
        <p14:creationId xmlns:p14="http://schemas.microsoft.com/office/powerpoint/2010/main" val="396709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404667"/>
            <a:ext cx="11389027" cy="443510"/>
          </a:xfrm>
        </p:spPr>
        <p:txBody>
          <a:bodyPr/>
          <a:lstStyle/>
          <a:p>
            <a:r>
              <a:rPr lang="en-US" dirty="0" err="1"/>
              <a:t>Te</a:t>
            </a:r>
            <a:r>
              <a:rPr lang="en-US" dirty="0"/>
              <a:t> </a:t>
            </a:r>
            <a:r>
              <a:rPr lang="en-US" dirty="0" err="1"/>
              <a:t>verstrekken</a:t>
            </a:r>
            <a:r>
              <a:rPr lang="en-US" dirty="0"/>
              <a:t> </a:t>
            </a:r>
            <a:r>
              <a:rPr lang="en-US" dirty="0" err="1"/>
              <a:t>informatie</a:t>
            </a:r>
            <a:endParaRPr lang="nl-NL" dirty="0"/>
          </a:p>
        </p:txBody>
      </p:sp>
      <p:sp>
        <p:nvSpPr>
          <p:cNvPr id="3" name="Content Placeholder 2"/>
          <p:cNvSpPr>
            <a:spLocks noGrp="1"/>
          </p:cNvSpPr>
          <p:nvPr>
            <p:ph type="body" orient="vert" idx="1"/>
          </p:nvPr>
        </p:nvSpPr>
        <p:spPr>
          <a:xfrm>
            <a:off x="404667" y="1252840"/>
            <a:ext cx="11389023" cy="5545251"/>
          </a:xfrm>
        </p:spPr>
        <p:txBody>
          <a:bodyPr/>
          <a:lstStyle/>
          <a:p>
            <a:r>
              <a:rPr lang="nl-NL" dirty="0"/>
              <a:t>Identiteit van de intermediair​</a:t>
            </a:r>
          </a:p>
          <a:p>
            <a:r>
              <a:rPr lang="nl-NL" dirty="0"/>
              <a:t>Identiteit van de relevante belastingplichtigen​</a:t>
            </a:r>
          </a:p>
          <a:p>
            <a:r>
              <a:rPr lang="nl-NL" dirty="0"/>
              <a:t>Bijzonderheden over de wezenskenmerken​</a:t>
            </a:r>
          </a:p>
          <a:p>
            <a:r>
              <a:rPr lang="nl-NL" dirty="0"/>
              <a:t>Samenvatting van de constructie​</a:t>
            </a:r>
          </a:p>
          <a:p>
            <a:r>
              <a:rPr lang="nl-NL" dirty="0"/>
              <a:t>Datum eerste stap implementatie​</a:t>
            </a:r>
          </a:p>
          <a:p>
            <a:r>
              <a:rPr lang="nl-NL" dirty="0"/>
              <a:t>Bijzonderheden nationale (fiscale) bepalingen​</a:t>
            </a:r>
          </a:p>
          <a:p>
            <a:r>
              <a:rPr lang="nl-NL" dirty="0"/>
              <a:t>Waarde van de constructie​</a:t>
            </a:r>
          </a:p>
          <a:p>
            <a:r>
              <a:rPr lang="nl-NL" dirty="0"/>
              <a:t>Betrokken lidstaten​</a:t>
            </a:r>
          </a:p>
          <a:p>
            <a:r>
              <a:rPr lang="nl-NL" dirty="0"/>
              <a:t>Identiteit van andere personen</a:t>
            </a:r>
          </a:p>
        </p:txBody>
      </p:sp>
    </p:spTree>
    <p:extLst>
      <p:ext uri="{BB962C8B-B14F-4D97-AF65-F5344CB8AC3E}">
        <p14:creationId xmlns:p14="http://schemas.microsoft.com/office/powerpoint/2010/main" val="210168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3AE6C-AF97-8940-81CD-71183345A7F0}"/>
              </a:ext>
            </a:extLst>
          </p:cNvPr>
          <p:cNvSpPr>
            <a:spLocks noGrp="1"/>
          </p:cNvSpPr>
          <p:nvPr>
            <p:ph type="title"/>
          </p:nvPr>
        </p:nvSpPr>
        <p:spPr>
          <a:xfrm>
            <a:off x="404664" y="404667"/>
            <a:ext cx="11389027" cy="443510"/>
          </a:xfrm>
        </p:spPr>
        <p:txBody>
          <a:bodyPr/>
          <a:lstStyle/>
          <a:p>
            <a:r>
              <a:rPr lang="en-US" dirty="0" err="1"/>
              <a:t>Samenvatting</a:t>
            </a:r>
            <a:endParaRPr lang="en-US" dirty="0"/>
          </a:p>
        </p:txBody>
      </p:sp>
      <p:sp>
        <p:nvSpPr>
          <p:cNvPr id="3" name="Tijdelijke aanduiding voor inhoud 2">
            <a:extLst>
              <a:ext uri="{FF2B5EF4-FFF2-40B4-BE49-F238E27FC236}">
                <a16:creationId xmlns:a16="http://schemas.microsoft.com/office/drawing/2014/main" id="{ADD4F774-D414-4045-AF03-650B0B21AEEA}"/>
              </a:ext>
            </a:extLst>
          </p:cNvPr>
          <p:cNvSpPr>
            <a:spLocks noGrp="1"/>
          </p:cNvSpPr>
          <p:nvPr>
            <p:ph type="body" orient="vert" idx="1"/>
          </p:nvPr>
        </p:nvSpPr>
        <p:spPr>
          <a:xfrm>
            <a:off x="404667" y="1252840"/>
            <a:ext cx="11389023" cy="5545251"/>
          </a:xfrm>
        </p:spPr>
        <p:txBody>
          <a:bodyPr/>
          <a:lstStyle/>
          <a:p>
            <a:r>
              <a:rPr lang="en-US" dirty="0"/>
              <a:t>4000 </a:t>
            </a:r>
            <a:r>
              <a:rPr lang="en-US" dirty="0" err="1"/>
              <a:t>karakters</a:t>
            </a:r>
            <a:r>
              <a:rPr lang="en-US" dirty="0"/>
              <a:t> </a:t>
            </a:r>
            <a:r>
              <a:rPr lang="en-US" dirty="0">
                <a:sym typeface="Wingdings" pitchFamily="2" charset="2"/>
              </a:rPr>
              <a:t></a:t>
            </a:r>
          </a:p>
          <a:p>
            <a:r>
              <a:rPr lang="en-US" dirty="0">
                <a:sym typeface="Wingdings" pitchFamily="2" charset="2"/>
              </a:rPr>
              <a:t>Engels</a:t>
            </a:r>
          </a:p>
          <a:p>
            <a:r>
              <a:rPr lang="en-US" dirty="0">
                <a:sym typeface="Wingdings" pitchFamily="2" charset="2"/>
              </a:rPr>
              <a:t>Doel van de </a:t>
            </a:r>
            <a:r>
              <a:rPr lang="en-US" dirty="0" err="1">
                <a:sym typeface="Wingdings" pitchFamily="2" charset="2"/>
              </a:rPr>
              <a:t>constructie</a:t>
            </a:r>
            <a:endParaRPr lang="en-US" dirty="0">
              <a:sym typeface="Wingdings" pitchFamily="2" charset="2"/>
            </a:endParaRPr>
          </a:p>
          <a:p>
            <a:r>
              <a:rPr lang="en-US" dirty="0" err="1">
                <a:sym typeface="Wingdings" pitchFamily="2" charset="2"/>
              </a:rPr>
              <a:t>Transacties</a:t>
            </a:r>
            <a:r>
              <a:rPr lang="en-US" dirty="0">
                <a:sym typeface="Wingdings" pitchFamily="2" charset="2"/>
              </a:rPr>
              <a:t>, incl. data</a:t>
            </a:r>
          </a:p>
          <a:p>
            <a:r>
              <a:rPr lang="en-US" dirty="0" err="1">
                <a:sym typeface="Wingdings" pitchFamily="2" charset="2"/>
              </a:rPr>
              <a:t>Analyse</a:t>
            </a:r>
            <a:r>
              <a:rPr lang="en-US" dirty="0">
                <a:sym typeface="Wingdings" pitchFamily="2" charset="2"/>
              </a:rPr>
              <a:t> van de main benefit test</a:t>
            </a:r>
          </a:p>
          <a:p>
            <a:r>
              <a:rPr lang="en-US" dirty="0" err="1">
                <a:sym typeface="Wingdings" pitchFamily="2" charset="2"/>
              </a:rPr>
              <a:t>Fiscale</a:t>
            </a:r>
            <a:r>
              <a:rPr lang="en-US" dirty="0">
                <a:sym typeface="Wingdings" pitchFamily="2" charset="2"/>
              </a:rPr>
              <a:t> </a:t>
            </a:r>
            <a:r>
              <a:rPr lang="en-US" dirty="0" err="1">
                <a:sym typeface="Wingdings" pitchFamily="2" charset="2"/>
              </a:rPr>
              <a:t>gevolgen</a:t>
            </a:r>
            <a:endParaRPr lang="en-US" dirty="0">
              <a:sym typeface="Wingdings" pitchFamily="2" charset="2"/>
            </a:endParaRPr>
          </a:p>
          <a:p>
            <a:r>
              <a:rPr lang="en-US" dirty="0" err="1">
                <a:sym typeface="Wingdings" pitchFamily="2" charset="2"/>
              </a:rPr>
              <a:t>Beschrijving</a:t>
            </a:r>
            <a:r>
              <a:rPr lang="en-US" dirty="0">
                <a:sym typeface="Wingdings" pitchFamily="2" charset="2"/>
              </a:rPr>
              <a:t> hoe de </a:t>
            </a:r>
            <a:r>
              <a:rPr lang="en-US" dirty="0" err="1">
                <a:sym typeface="Wingdings" pitchFamily="2" charset="2"/>
              </a:rPr>
              <a:t>waarde</a:t>
            </a:r>
            <a:r>
              <a:rPr lang="en-US" dirty="0">
                <a:sym typeface="Wingdings" pitchFamily="2" charset="2"/>
              </a:rPr>
              <a:t> is </a:t>
            </a:r>
            <a:r>
              <a:rPr lang="en-US" dirty="0" err="1">
                <a:sym typeface="Wingdings" pitchFamily="2" charset="2"/>
              </a:rPr>
              <a:t>bepaald</a:t>
            </a:r>
            <a:endParaRPr lang="en-US" dirty="0">
              <a:sym typeface="Wingdings" pitchFamily="2" charset="2"/>
            </a:endParaRPr>
          </a:p>
          <a:p>
            <a:endParaRPr lang="en-US" dirty="0">
              <a:sym typeface="Wingdings" pitchFamily="2" charset="2"/>
            </a:endParaRPr>
          </a:p>
          <a:p>
            <a:endParaRPr lang="en-US" dirty="0">
              <a:sym typeface="Wingdings" pitchFamily="2" charset="2"/>
            </a:endParaRPr>
          </a:p>
        </p:txBody>
      </p:sp>
    </p:spTree>
    <p:extLst>
      <p:ext uri="{BB962C8B-B14F-4D97-AF65-F5344CB8AC3E}">
        <p14:creationId xmlns:p14="http://schemas.microsoft.com/office/powerpoint/2010/main" val="5575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9AA4E-6350-0042-804F-7EA59CC2076F}"/>
              </a:ext>
            </a:extLst>
          </p:cNvPr>
          <p:cNvSpPr>
            <a:spLocks noGrp="1"/>
          </p:cNvSpPr>
          <p:nvPr>
            <p:ph type="title"/>
          </p:nvPr>
        </p:nvSpPr>
        <p:spPr>
          <a:xfrm>
            <a:off x="404664" y="404667"/>
            <a:ext cx="11389027" cy="443510"/>
          </a:xfrm>
        </p:spPr>
        <p:txBody>
          <a:bodyPr/>
          <a:lstStyle/>
          <a:p>
            <a:r>
              <a:rPr lang="en-US" dirty="0" err="1"/>
              <a:t>Toetsingscriteria</a:t>
            </a:r>
            <a:endParaRPr lang="en-US" dirty="0"/>
          </a:p>
        </p:txBody>
      </p:sp>
      <p:sp>
        <p:nvSpPr>
          <p:cNvPr id="3" name="Tijdelijke aanduiding voor inhoud 2">
            <a:extLst>
              <a:ext uri="{FF2B5EF4-FFF2-40B4-BE49-F238E27FC236}">
                <a16:creationId xmlns:a16="http://schemas.microsoft.com/office/drawing/2014/main" id="{B9B56CCB-E712-8B45-92F0-1F030ACFED66}"/>
              </a:ext>
            </a:extLst>
          </p:cNvPr>
          <p:cNvSpPr>
            <a:spLocks noGrp="1"/>
          </p:cNvSpPr>
          <p:nvPr>
            <p:ph type="body" orient="vert" idx="1"/>
          </p:nvPr>
        </p:nvSpPr>
        <p:spPr>
          <a:xfrm>
            <a:off x="404667" y="1252840"/>
            <a:ext cx="11389023" cy="5545251"/>
          </a:xfrm>
        </p:spPr>
        <p:txBody>
          <a:bodyPr>
            <a:normAutofit/>
          </a:bodyPr>
          <a:lstStyle/>
          <a:p>
            <a:r>
              <a:rPr lang="en-US" dirty="0"/>
              <a:t>Taal</a:t>
            </a:r>
          </a:p>
          <a:p>
            <a:r>
              <a:rPr lang="en-US" dirty="0" err="1"/>
              <a:t>Samenvatting</a:t>
            </a:r>
            <a:endParaRPr lang="en-US" dirty="0"/>
          </a:p>
          <a:p>
            <a:r>
              <a:rPr lang="en-US" dirty="0"/>
              <a:t>TIN </a:t>
            </a:r>
            <a:r>
              <a:rPr lang="en-US" dirty="0" err="1"/>
              <a:t>onvolledig</a:t>
            </a:r>
            <a:endParaRPr lang="en-US" dirty="0"/>
          </a:p>
          <a:p>
            <a:r>
              <a:rPr lang="en-US" dirty="0"/>
              <a:t>Amount ‘0’</a:t>
            </a:r>
          </a:p>
          <a:p>
            <a:r>
              <a:rPr lang="en-US" dirty="0" err="1"/>
              <a:t>Gebruik</a:t>
            </a:r>
            <a:r>
              <a:rPr lang="en-US" dirty="0"/>
              <a:t> data 1990 of 1900</a:t>
            </a:r>
          </a:p>
          <a:p>
            <a:r>
              <a:rPr lang="en-US" dirty="0" err="1"/>
              <a:t>Vermelden</a:t>
            </a:r>
            <a:r>
              <a:rPr lang="en-US" dirty="0"/>
              <a:t> alle </a:t>
            </a:r>
            <a:r>
              <a:rPr lang="en-US" dirty="0" err="1"/>
              <a:t>relevante</a:t>
            </a:r>
            <a:r>
              <a:rPr lang="en-US" dirty="0"/>
              <a:t> hallmarks</a:t>
            </a:r>
          </a:p>
          <a:p>
            <a:r>
              <a:rPr lang="en-US" dirty="0" err="1"/>
              <a:t>Afwezigheid</a:t>
            </a:r>
            <a:r>
              <a:rPr lang="en-US" dirty="0"/>
              <a:t> ‘NL’ in </a:t>
            </a:r>
            <a:r>
              <a:rPr lang="en-US" dirty="0" err="1"/>
              <a:t>betrokken</a:t>
            </a:r>
            <a:r>
              <a:rPr lang="en-US" dirty="0"/>
              <a:t> </a:t>
            </a:r>
            <a:r>
              <a:rPr lang="en-US" dirty="0" err="1"/>
              <a:t>jurisdictie</a:t>
            </a:r>
            <a:endParaRPr lang="en-US" dirty="0"/>
          </a:p>
          <a:p>
            <a:r>
              <a:rPr lang="en-US" dirty="0" err="1"/>
              <a:t>Tijdigheid</a:t>
            </a:r>
            <a:r>
              <a:rPr lang="en-US" dirty="0"/>
              <a:t> </a:t>
            </a:r>
            <a:r>
              <a:rPr lang="en-US" dirty="0" err="1"/>
              <a:t>meldingen</a:t>
            </a:r>
            <a:endParaRPr lang="en-US" dirty="0"/>
          </a:p>
        </p:txBody>
      </p:sp>
    </p:spTree>
    <p:extLst>
      <p:ext uri="{BB962C8B-B14F-4D97-AF65-F5344CB8AC3E}">
        <p14:creationId xmlns:p14="http://schemas.microsoft.com/office/powerpoint/2010/main" val="28492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EC7AD-4B45-D246-BBBC-F7B26AA37042}"/>
              </a:ext>
            </a:extLst>
          </p:cNvPr>
          <p:cNvSpPr>
            <a:spLocks noGrp="1"/>
          </p:cNvSpPr>
          <p:nvPr>
            <p:ph type="title"/>
          </p:nvPr>
        </p:nvSpPr>
        <p:spPr>
          <a:xfrm>
            <a:off x="404664" y="404667"/>
            <a:ext cx="11389027" cy="443510"/>
          </a:xfrm>
        </p:spPr>
        <p:txBody>
          <a:bodyPr/>
          <a:lstStyle/>
          <a:p>
            <a:r>
              <a:rPr lang="nl-NL" dirty="0"/>
              <a:t>Waarde ‘0’</a:t>
            </a:r>
          </a:p>
        </p:txBody>
      </p:sp>
      <p:pic>
        <p:nvPicPr>
          <p:cNvPr id="5" name="Tijdelijke aanduiding voor inhoud 4" descr="Afbeelding met tekst&#10;&#10;Automatisch gegenereerde beschrijving">
            <a:extLst>
              <a:ext uri="{FF2B5EF4-FFF2-40B4-BE49-F238E27FC236}">
                <a16:creationId xmlns:a16="http://schemas.microsoft.com/office/drawing/2014/main" id="{6B58A6A0-641D-1F45-A5FD-60B5449F7AD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49527" y="2168529"/>
            <a:ext cx="7099301" cy="3289300"/>
          </a:xfrm>
        </p:spPr>
      </p:pic>
    </p:spTree>
    <p:extLst>
      <p:ext uri="{BB962C8B-B14F-4D97-AF65-F5344CB8AC3E}">
        <p14:creationId xmlns:p14="http://schemas.microsoft.com/office/powerpoint/2010/main" val="33433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B2703-54EA-784A-B115-3671ADF46608}"/>
              </a:ext>
            </a:extLst>
          </p:cNvPr>
          <p:cNvSpPr>
            <a:spLocks noGrp="1"/>
          </p:cNvSpPr>
          <p:nvPr>
            <p:ph type="title"/>
          </p:nvPr>
        </p:nvSpPr>
        <p:spPr>
          <a:xfrm>
            <a:off x="404664" y="404667"/>
            <a:ext cx="11389027" cy="443510"/>
          </a:xfrm>
        </p:spPr>
        <p:txBody>
          <a:bodyPr/>
          <a:lstStyle/>
          <a:p>
            <a:r>
              <a:rPr lang="nl-NL" dirty="0"/>
              <a:t>Datum 1-1-1900</a:t>
            </a:r>
          </a:p>
        </p:txBody>
      </p:sp>
      <p:pic>
        <p:nvPicPr>
          <p:cNvPr id="5" name="Tijdelijke aanduiding voor inhoud 4" descr="Afbeelding met tekst&#10;&#10;Automatisch gegenereerde beschrijving">
            <a:extLst>
              <a:ext uri="{FF2B5EF4-FFF2-40B4-BE49-F238E27FC236}">
                <a16:creationId xmlns:a16="http://schemas.microsoft.com/office/drawing/2014/main" id="{A47309F6-2979-DF43-A015-2FD85E7D05F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76466" y="1296991"/>
            <a:ext cx="7845427" cy="5032375"/>
          </a:xfrm>
        </p:spPr>
      </p:pic>
    </p:spTree>
    <p:extLst>
      <p:ext uri="{BB962C8B-B14F-4D97-AF65-F5344CB8AC3E}">
        <p14:creationId xmlns:p14="http://schemas.microsoft.com/office/powerpoint/2010/main" val="6605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4AEF1-86B2-A043-AED2-FBAD720396B7}"/>
              </a:ext>
            </a:extLst>
          </p:cNvPr>
          <p:cNvSpPr>
            <a:spLocks noGrp="1"/>
          </p:cNvSpPr>
          <p:nvPr>
            <p:ph type="title"/>
          </p:nvPr>
        </p:nvSpPr>
        <p:spPr/>
        <p:txBody>
          <a:bodyPr/>
          <a:lstStyle/>
          <a:p>
            <a:r>
              <a:rPr lang="nl-NL" dirty="0"/>
              <a:t>MDR-team</a:t>
            </a:r>
          </a:p>
        </p:txBody>
      </p:sp>
      <p:sp>
        <p:nvSpPr>
          <p:cNvPr id="3" name="Tijdelijke aanduiding voor verticale tekst 2">
            <a:extLst>
              <a:ext uri="{FF2B5EF4-FFF2-40B4-BE49-F238E27FC236}">
                <a16:creationId xmlns:a16="http://schemas.microsoft.com/office/drawing/2014/main" id="{487DFAC9-A5A2-F144-982E-B49F26585842}"/>
              </a:ext>
            </a:extLst>
          </p:cNvPr>
          <p:cNvSpPr>
            <a:spLocks noGrp="1"/>
          </p:cNvSpPr>
          <p:nvPr>
            <p:ph type="body" orient="vert" idx="1"/>
          </p:nvPr>
        </p:nvSpPr>
        <p:spPr/>
        <p:txBody>
          <a:bodyPr/>
          <a:lstStyle/>
          <a:p>
            <a:r>
              <a:rPr lang="nl-NL" dirty="0"/>
              <a:t>MDR-team actief op LinkedIn</a:t>
            </a:r>
          </a:p>
          <a:p>
            <a:pPr lvl="1"/>
            <a:r>
              <a:rPr lang="nl-NL" dirty="0">
                <a:hlinkClick r:id="rId2"/>
              </a:rPr>
              <a:t>www.linkedin.com/company/mdr-team</a:t>
            </a:r>
            <a:endParaRPr lang="nl-NL" dirty="0"/>
          </a:p>
          <a:p>
            <a:r>
              <a:rPr lang="nl-NL" dirty="0"/>
              <a:t>Vragen over geanonimiseerde praktijksituaties</a:t>
            </a:r>
          </a:p>
          <a:p>
            <a:pPr lvl="1"/>
            <a:r>
              <a:rPr lang="nl-NL" dirty="0">
                <a:hlinkClick r:id="rId3"/>
              </a:rPr>
              <a:t>mdr-team@belastingdienst.nl</a:t>
            </a:r>
            <a:endParaRPr lang="nl-NL" dirty="0"/>
          </a:p>
        </p:txBody>
      </p:sp>
      <p:sp>
        <p:nvSpPr>
          <p:cNvPr id="4" name="Tijdelijke aanduiding voor dianummer 3">
            <a:extLst>
              <a:ext uri="{FF2B5EF4-FFF2-40B4-BE49-F238E27FC236}">
                <a16:creationId xmlns:a16="http://schemas.microsoft.com/office/drawing/2014/main" id="{8EE6D318-0FFC-C94A-86A5-4F9AE02177DD}"/>
              </a:ext>
            </a:extLst>
          </p:cNvPr>
          <p:cNvSpPr>
            <a:spLocks noGrp="1"/>
          </p:cNvSpPr>
          <p:nvPr>
            <p:ph type="sldNum" sz="quarter" idx="4"/>
          </p:nvPr>
        </p:nvSpPr>
        <p:spPr/>
        <p:txBody>
          <a:bodyPr/>
          <a:lstStyle/>
          <a:p>
            <a:fld id="{F1F98322-703C-4E1D-837D-3DD6E33184DF}" type="slidenum">
              <a:rPr lang="nl-NL" smtClean="0"/>
              <a:pPr/>
              <a:t>4</a:t>
            </a:fld>
            <a:endParaRPr lang="nl-NL"/>
          </a:p>
        </p:txBody>
      </p:sp>
    </p:spTree>
    <p:extLst>
      <p:ext uri="{BB962C8B-B14F-4D97-AF65-F5344CB8AC3E}">
        <p14:creationId xmlns:p14="http://schemas.microsoft.com/office/powerpoint/2010/main" val="82513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16FB-AB4B-F841-9C9D-6E3DCC582C88}"/>
              </a:ext>
            </a:extLst>
          </p:cNvPr>
          <p:cNvSpPr>
            <a:spLocks noGrp="1"/>
          </p:cNvSpPr>
          <p:nvPr>
            <p:ph type="title"/>
          </p:nvPr>
        </p:nvSpPr>
        <p:spPr>
          <a:xfrm>
            <a:off x="404664" y="404667"/>
            <a:ext cx="11389027" cy="443510"/>
          </a:xfrm>
        </p:spPr>
        <p:txBody>
          <a:bodyPr/>
          <a:lstStyle/>
          <a:p>
            <a:r>
              <a:rPr lang="en-US" dirty="0" err="1"/>
              <a:t>Wijzigen</a:t>
            </a:r>
            <a:r>
              <a:rPr lang="en-US" dirty="0"/>
              <a:t> of </a:t>
            </a:r>
            <a:r>
              <a:rPr lang="en-US" dirty="0" err="1"/>
              <a:t>aanvullen</a:t>
            </a:r>
            <a:r>
              <a:rPr lang="en-US" dirty="0"/>
              <a:t> melding</a:t>
            </a:r>
          </a:p>
        </p:txBody>
      </p:sp>
      <p:sp>
        <p:nvSpPr>
          <p:cNvPr id="3" name="Tijdelijke aanduiding voor inhoud 2">
            <a:extLst>
              <a:ext uri="{FF2B5EF4-FFF2-40B4-BE49-F238E27FC236}">
                <a16:creationId xmlns:a16="http://schemas.microsoft.com/office/drawing/2014/main" id="{DF71CDD4-24A7-BE4E-BFEB-6096537BE006}"/>
              </a:ext>
            </a:extLst>
          </p:cNvPr>
          <p:cNvSpPr>
            <a:spLocks noGrp="1"/>
          </p:cNvSpPr>
          <p:nvPr>
            <p:ph type="body" orient="vert" idx="1"/>
          </p:nvPr>
        </p:nvSpPr>
        <p:spPr>
          <a:xfrm>
            <a:off x="404667" y="1252840"/>
            <a:ext cx="11389023" cy="5545251"/>
          </a:xfrm>
        </p:spPr>
        <p:txBody>
          <a:bodyPr/>
          <a:lstStyle/>
          <a:p>
            <a:r>
              <a:rPr lang="en-US" dirty="0" err="1"/>
              <a:t>Uitsluitend</a:t>
            </a:r>
            <a:r>
              <a:rPr lang="en-US" dirty="0"/>
              <a:t> </a:t>
            </a:r>
            <a:r>
              <a:rPr lang="en-US" dirty="0" err="1"/>
              <a:t>melden</a:t>
            </a:r>
            <a:r>
              <a:rPr lang="en-US" dirty="0"/>
              <a:t> wat je </a:t>
            </a:r>
            <a:r>
              <a:rPr lang="en-US" dirty="0" err="1"/>
              <a:t>weet</a:t>
            </a:r>
            <a:endParaRPr lang="en-US" dirty="0"/>
          </a:p>
          <a:p>
            <a:r>
              <a:rPr lang="en-US" dirty="0" err="1"/>
              <a:t>Dus</a:t>
            </a:r>
            <a:r>
              <a:rPr lang="en-US" dirty="0"/>
              <a:t>: </a:t>
            </a:r>
            <a:r>
              <a:rPr lang="en-US" dirty="0" err="1"/>
              <a:t>geen</a:t>
            </a:r>
            <a:r>
              <a:rPr lang="en-US" dirty="0"/>
              <a:t> </a:t>
            </a:r>
            <a:r>
              <a:rPr lang="en-US" dirty="0" err="1"/>
              <a:t>plicht</a:t>
            </a:r>
            <a:r>
              <a:rPr lang="en-US" dirty="0"/>
              <a:t> </a:t>
            </a:r>
            <a:r>
              <a:rPr lang="en-US" dirty="0" err="1"/>
              <a:t>aan</a:t>
            </a:r>
            <a:r>
              <a:rPr lang="en-US" dirty="0"/>
              <a:t> </a:t>
            </a:r>
            <a:r>
              <a:rPr lang="en-US" dirty="0" err="1"/>
              <a:t>te</a:t>
            </a:r>
            <a:r>
              <a:rPr lang="en-US" dirty="0"/>
              <a:t> </a:t>
            </a:r>
            <a:r>
              <a:rPr lang="en-US" dirty="0" err="1"/>
              <a:t>vullen</a:t>
            </a:r>
            <a:r>
              <a:rPr lang="en-US" dirty="0"/>
              <a:t> </a:t>
            </a:r>
            <a:r>
              <a:rPr lang="en-US" dirty="0" err="1"/>
              <a:t>als</a:t>
            </a:r>
            <a:r>
              <a:rPr lang="en-US" dirty="0"/>
              <a:t> </a:t>
            </a:r>
            <a:r>
              <a:rPr lang="en-US" dirty="0" err="1"/>
              <a:t>nieuwe</a:t>
            </a:r>
            <a:r>
              <a:rPr lang="en-US" dirty="0"/>
              <a:t> info </a:t>
            </a:r>
            <a:r>
              <a:rPr lang="en-US" dirty="0" err="1"/>
              <a:t>beschikbaar</a:t>
            </a:r>
            <a:r>
              <a:rPr lang="en-US" dirty="0"/>
              <a:t> </a:t>
            </a:r>
            <a:r>
              <a:rPr lang="en-US" dirty="0" err="1"/>
              <a:t>komt</a:t>
            </a:r>
            <a:endParaRPr lang="en-US" dirty="0"/>
          </a:p>
          <a:p>
            <a:r>
              <a:rPr lang="en-US" dirty="0" err="1"/>
              <a:t>Correctie</a:t>
            </a:r>
            <a:r>
              <a:rPr lang="en-US" dirty="0"/>
              <a:t> </a:t>
            </a:r>
            <a:r>
              <a:rPr lang="en-US" dirty="0" err="1"/>
              <a:t>binnen</a:t>
            </a:r>
            <a:r>
              <a:rPr lang="en-US" dirty="0"/>
              <a:t> 30 </a:t>
            </a:r>
            <a:r>
              <a:rPr lang="en-US" dirty="0" err="1"/>
              <a:t>dagen</a:t>
            </a:r>
            <a:r>
              <a:rPr lang="en-US" dirty="0"/>
              <a:t> of </a:t>
            </a:r>
            <a:r>
              <a:rPr lang="en-US" dirty="0" err="1"/>
              <a:t>daarna</a:t>
            </a:r>
            <a:endParaRPr lang="en-US" dirty="0"/>
          </a:p>
        </p:txBody>
      </p:sp>
    </p:spTree>
    <p:extLst>
      <p:ext uri="{BB962C8B-B14F-4D97-AF65-F5344CB8AC3E}">
        <p14:creationId xmlns:p14="http://schemas.microsoft.com/office/powerpoint/2010/main" val="19173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67C15-F178-B64B-BCF8-BFB1EE279AFB}"/>
              </a:ext>
            </a:extLst>
          </p:cNvPr>
          <p:cNvSpPr>
            <a:spLocks noGrp="1"/>
          </p:cNvSpPr>
          <p:nvPr>
            <p:ph type="title"/>
          </p:nvPr>
        </p:nvSpPr>
        <p:spPr>
          <a:xfrm>
            <a:off x="404664" y="404667"/>
            <a:ext cx="11389027" cy="443510"/>
          </a:xfrm>
        </p:spPr>
        <p:txBody>
          <a:bodyPr/>
          <a:lstStyle/>
          <a:p>
            <a:r>
              <a:rPr lang="en-US" dirty="0" err="1"/>
              <a:t>Correctie</a:t>
            </a:r>
            <a:r>
              <a:rPr lang="en-US" dirty="0"/>
              <a:t> &lt; 30 </a:t>
            </a:r>
            <a:r>
              <a:rPr lang="en-US" dirty="0" err="1"/>
              <a:t>dagen</a:t>
            </a:r>
            <a:endParaRPr lang="en-US" dirty="0"/>
          </a:p>
        </p:txBody>
      </p:sp>
      <p:sp>
        <p:nvSpPr>
          <p:cNvPr id="3" name="Tijdelijke aanduiding voor inhoud 2">
            <a:extLst>
              <a:ext uri="{FF2B5EF4-FFF2-40B4-BE49-F238E27FC236}">
                <a16:creationId xmlns:a16="http://schemas.microsoft.com/office/drawing/2014/main" id="{87109600-D48C-5C47-8748-53F0B129AD9C}"/>
              </a:ext>
            </a:extLst>
          </p:cNvPr>
          <p:cNvSpPr>
            <a:spLocks noGrp="1"/>
          </p:cNvSpPr>
          <p:nvPr>
            <p:ph type="body" orient="vert" idx="1"/>
          </p:nvPr>
        </p:nvSpPr>
        <p:spPr>
          <a:xfrm>
            <a:off x="404667" y="1252840"/>
            <a:ext cx="11389023" cy="5545251"/>
          </a:xfrm>
        </p:spPr>
        <p:txBody>
          <a:bodyPr/>
          <a:lstStyle/>
          <a:p>
            <a:r>
              <a:rPr lang="en-US" dirty="0"/>
              <a:t>‘Denied’ of ‘Sent’</a:t>
            </a:r>
          </a:p>
          <a:p>
            <a:r>
              <a:rPr lang="en-US" dirty="0"/>
              <a:t>In </a:t>
            </a:r>
            <a:r>
              <a:rPr lang="en-US" dirty="0" err="1"/>
              <a:t>gegevensportaal</a:t>
            </a:r>
            <a:r>
              <a:rPr lang="en-US" dirty="0"/>
              <a:t> </a:t>
            </a:r>
            <a:r>
              <a:rPr lang="en-US" dirty="0" err="1"/>
              <a:t>zelf</a:t>
            </a:r>
            <a:r>
              <a:rPr lang="en-US" dirty="0"/>
              <a:t> </a:t>
            </a:r>
            <a:r>
              <a:rPr lang="en-US" dirty="0" err="1"/>
              <a:t>te</a:t>
            </a:r>
            <a:r>
              <a:rPr lang="en-US" dirty="0"/>
              <a:t> </a:t>
            </a:r>
            <a:r>
              <a:rPr lang="en-US" dirty="0" err="1"/>
              <a:t>wijzigen</a:t>
            </a:r>
            <a:endParaRPr lang="en-US" dirty="0"/>
          </a:p>
        </p:txBody>
      </p:sp>
    </p:spTree>
    <p:extLst>
      <p:ext uri="{BB962C8B-B14F-4D97-AF65-F5344CB8AC3E}">
        <p14:creationId xmlns:p14="http://schemas.microsoft.com/office/powerpoint/2010/main" val="27272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4A3C7-B805-2642-B0B4-EFE5971FDE22}"/>
              </a:ext>
            </a:extLst>
          </p:cNvPr>
          <p:cNvSpPr>
            <a:spLocks noGrp="1"/>
          </p:cNvSpPr>
          <p:nvPr>
            <p:ph type="title"/>
          </p:nvPr>
        </p:nvSpPr>
        <p:spPr>
          <a:xfrm>
            <a:off x="404664" y="404667"/>
            <a:ext cx="11389027" cy="443510"/>
          </a:xfrm>
        </p:spPr>
        <p:txBody>
          <a:bodyPr/>
          <a:lstStyle/>
          <a:p>
            <a:r>
              <a:rPr lang="en-US" dirty="0" err="1"/>
              <a:t>Correctie</a:t>
            </a:r>
            <a:r>
              <a:rPr lang="en-US" dirty="0"/>
              <a:t> &gt; 30 </a:t>
            </a:r>
            <a:r>
              <a:rPr lang="en-US" dirty="0" err="1"/>
              <a:t>dagen</a:t>
            </a:r>
            <a:endParaRPr lang="en-US" dirty="0"/>
          </a:p>
        </p:txBody>
      </p:sp>
      <p:sp>
        <p:nvSpPr>
          <p:cNvPr id="3" name="Tijdelijke aanduiding voor inhoud 2">
            <a:extLst>
              <a:ext uri="{FF2B5EF4-FFF2-40B4-BE49-F238E27FC236}">
                <a16:creationId xmlns:a16="http://schemas.microsoft.com/office/drawing/2014/main" id="{E434AAA4-77B7-0246-BEDF-D6E9AF819572}"/>
              </a:ext>
            </a:extLst>
          </p:cNvPr>
          <p:cNvSpPr>
            <a:spLocks noGrp="1"/>
          </p:cNvSpPr>
          <p:nvPr>
            <p:ph type="body" orient="vert" idx="1"/>
          </p:nvPr>
        </p:nvSpPr>
        <p:spPr>
          <a:xfrm>
            <a:off x="404667" y="1252840"/>
            <a:ext cx="11389023" cy="5545251"/>
          </a:xfrm>
        </p:spPr>
        <p:txBody>
          <a:bodyPr/>
          <a:lstStyle/>
          <a:p>
            <a:r>
              <a:rPr lang="en-US" dirty="0"/>
              <a:t>‘NL Approved’ status</a:t>
            </a:r>
          </a:p>
          <a:p>
            <a:r>
              <a:rPr lang="en-US" dirty="0" err="1"/>
              <a:t>Nieuw</a:t>
            </a:r>
            <a:r>
              <a:rPr lang="en-US" dirty="0"/>
              <a:t> </a:t>
            </a:r>
            <a:r>
              <a:rPr lang="en-US" dirty="0" err="1"/>
              <a:t>webformulier</a:t>
            </a:r>
            <a:r>
              <a:rPr lang="en-US" dirty="0"/>
              <a:t> </a:t>
            </a:r>
            <a:r>
              <a:rPr lang="en-US" dirty="0" err="1"/>
              <a:t>aanmaken</a:t>
            </a:r>
            <a:endParaRPr lang="en-US" dirty="0"/>
          </a:p>
          <a:p>
            <a:r>
              <a:rPr lang="en-US" dirty="0" err="1"/>
              <a:t>Correctie</a:t>
            </a:r>
            <a:r>
              <a:rPr lang="en-US" dirty="0"/>
              <a:t>, </a:t>
            </a:r>
            <a:r>
              <a:rPr lang="en-US" dirty="0" err="1"/>
              <a:t>vermelden</a:t>
            </a:r>
            <a:r>
              <a:rPr lang="en-US" dirty="0"/>
              <a:t> </a:t>
            </a:r>
            <a:r>
              <a:rPr lang="en-US" dirty="0" err="1"/>
              <a:t>ArrangementID</a:t>
            </a:r>
            <a:endParaRPr lang="en-US" dirty="0"/>
          </a:p>
          <a:p>
            <a:r>
              <a:rPr lang="en-US" dirty="0"/>
              <a:t>Hele melding </a:t>
            </a:r>
            <a:r>
              <a:rPr lang="en-US" dirty="0" err="1"/>
              <a:t>opnieuw</a:t>
            </a:r>
            <a:r>
              <a:rPr lang="en-US" dirty="0"/>
              <a:t> </a:t>
            </a:r>
            <a:r>
              <a:rPr lang="en-US" dirty="0" err="1"/>
              <a:t>invullen</a:t>
            </a:r>
            <a:r>
              <a:rPr lang="en-US" dirty="0"/>
              <a:t>!</a:t>
            </a:r>
          </a:p>
          <a:p>
            <a:r>
              <a:rPr lang="en-US" dirty="0" err="1"/>
              <a:t>Reden</a:t>
            </a:r>
            <a:r>
              <a:rPr lang="en-US" dirty="0"/>
              <a:t> van de </a:t>
            </a:r>
            <a:r>
              <a:rPr lang="en-US" dirty="0" err="1"/>
              <a:t>correctie</a:t>
            </a:r>
            <a:r>
              <a:rPr lang="en-US" dirty="0"/>
              <a:t> </a:t>
            </a:r>
            <a:r>
              <a:rPr lang="en-US" dirty="0" err="1"/>
              <a:t>vermelden</a:t>
            </a:r>
            <a:endParaRPr lang="en-US" dirty="0"/>
          </a:p>
        </p:txBody>
      </p:sp>
    </p:spTree>
    <p:extLst>
      <p:ext uri="{BB962C8B-B14F-4D97-AF65-F5344CB8AC3E}">
        <p14:creationId xmlns:p14="http://schemas.microsoft.com/office/powerpoint/2010/main" val="281662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99EDD-FC3E-3745-918D-C6CCDB97BD88}"/>
              </a:ext>
            </a:extLst>
          </p:cNvPr>
          <p:cNvSpPr>
            <a:spLocks noGrp="1"/>
          </p:cNvSpPr>
          <p:nvPr>
            <p:ph type="title"/>
          </p:nvPr>
        </p:nvSpPr>
        <p:spPr>
          <a:xfrm>
            <a:off x="404664" y="404667"/>
            <a:ext cx="11389027" cy="443510"/>
          </a:xfrm>
        </p:spPr>
        <p:txBody>
          <a:bodyPr/>
          <a:lstStyle/>
          <a:p>
            <a:r>
              <a:rPr lang="nl-NL" dirty="0"/>
              <a:t>Te laat?</a:t>
            </a:r>
          </a:p>
        </p:txBody>
      </p:sp>
      <p:pic>
        <p:nvPicPr>
          <p:cNvPr id="5" name="Tijdelijke aanduiding voor inhoud 4" descr="Afbeelding met tekst&#10;&#10;Automatisch gegenereerde beschrijving">
            <a:extLst>
              <a:ext uri="{FF2B5EF4-FFF2-40B4-BE49-F238E27FC236}">
                <a16:creationId xmlns:a16="http://schemas.microsoft.com/office/drawing/2014/main" id="{F7C337C0-AE8A-094D-B982-5293336E984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44715" y="2097089"/>
            <a:ext cx="7908927" cy="3432176"/>
          </a:xfrm>
        </p:spPr>
      </p:pic>
    </p:spTree>
    <p:extLst>
      <p:ext uri="{BB962C8B-B14F-4D97-AF65-F5344CB8AC3E}">
        <p14:creationId xmlns:p14="http://schemas.microsoft.com/office/powerpoint/2010/main" val="39499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FF7272A6-ECFC-2244-A3DA-326CA79AEF3D}"/>
              </a:ext>
            </a:extLst>
          </p:cNvPr>
          <p:cNvSpPr>
            <a:spLocks noGrp="1"/>
          </p:cNvSpPr>
          <p:nvPr>
            <p:ph type="sldNum" sz="quarter" idx="11"/>
          </p:nvPr>
        </p:nvSpPr>
        <p:spPr/>
        <p:txBody>
          <a:bodyPr/>
          <a:lstStyle/>
          <a:p>
            <a:fld id="{F1F98322-703C-4E1D-837D-3DD6E33184DF}" type="slidenum">
              <a:rPr lang="nl-NL" smtClean="0"/>
              <a:pPr/>
              <a:t>44</a:t>
            </a:fld>
            <a:endParaRPr lang="nl-NL"/>
          </a:p>
        </p:txBody>
      </p:sp>
      <p:pic>
        <p:nvPicPr>
          <p:cNvPr id="6" name="Afbeelding 5" descr="Afbeelding met tekst, schermafbeelding&#10;&#10;Automatisch gegenereerde beschrijving">
            <a:extLst>
              <a:ext uri="{FF2B5EF4-FFF2-40B4-BE49-F238E27FC236}">
                <a16:creationId xmlns:a16="http://schemas.microsoft.com/office/drawing/2014/main" id="{EF442DBA-0433-7E40-9207-E32977E95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262" y="644830"/>
            <a:ext cx="3770528" cy="5901407"/>
          </a:xfrm>
          <a:prstGeom prst="rect">
            <a:avLst/>
          </a:prstGeom>
          <a:ln>
            <a:solidFill>
              <a:schemeClr val="bg2"/>
            </a:solidFill>
          </a:ln>
        </p:spPr>
      </p:pic>
      <p:pic>
        <p:nvPicPr>
          <p:cNvPr id="8" name="Afbeelding 7">
            <a:extLst>
              <a:ext uri="{FF2B5EF4-FFF2-40B4-BE49-F238E27FC236}">
                <a16:creationId xmlns:a16="http://schemas.microsoft.com/office/drawing/2014/main" id="{B8C60847-6F43-BD4B-BDE1-179C49600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650" y="356794"/>
            <a:ext cx="4433263" cy="7609913"/>
          </a:xfrm>
          <a:prstGeom prst="rect">
            <a:avLst/>
          </a:prstGeom>
          <a:ln>
            <a:solidFill>
              <a:schemeClr val="bg2"/>
            </a:solidFill>
          </a:ln>
        </p:spPr>
      </p:pic>
    </p:spTree>
    <p:extLst>
      <p:ext uri="{BB962C8B-B14F-4D97-AF65-F5344CB8AC3E}">
        <p14:creationId xmlns:p14="http://schemas.microsoft.com/office/powerpoint/2010/main" val="10104329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7B17B4-DF6B-0442-8D52-BB5C72DA25E2}"/>
              </a:ext>
            </a:extLst>
          </p:cNvPr>
          <p:cNvSpPr>
            <a:spLocks noGrp="1"/>
          </p:cNvSpPr>
          <p:nvPr>
            <p:ph type="title"/>
          </p:nvPr>
        </p:nvSpPr>
        <p:spPr/>
        <p:txBody>
          <a:bodyPr/>
          <a:lstStyle/>
          <a:p>
            <a:r>
              <a:rPr lang="nl-NL" dirty="0"/>
              <a:t>Boete en straf</a:t>
            </a:r>
          </a:p>
        </p:txBody>
      </p:sp>
      <p:sp>
        <p:nvSpPr>
          <p:cNvPr id="6" name="Content Placeholder 2">
            <a:extLst>
              <a:ext uri="{FF2B5EF4-FFF2-40B4-BE49-F238E27FC236}">
                <a16:creationId xmlns:a16="http://schemas.microsoft.com/office/drawing/2014/main" id="{209C9C88-DBC9-514C-B2F7-6E95A5567F9B}"/>
              </a:ext>
            </a:extLst>
          </p:cNvPr>
          <p:cNvSpPr>
            <a:spLocks noGrp="1"/>
          </p:cNvSpPr>
          <p:nvPr>
            <p:ph type="body" orient="vert" idx="1"/>
          </p:nvPr>
        </p:nvSpPr>
        <p:spPr/>
        <p:txBody>
          <a:bodyPr/>
          <a:lstStyle/>
          <a:p>
            <a:r>
              <a:rPr lang="en-US" dirty="0" err="1"/>
              <a:t>Lidstaten</a:t>
            </a:r>
            <a:r>
              <a:rPr lang="en-US" dirty="0"/>
              <a:t> </a:t>
            </a:r>
            <a:r>
              <a:rPr lang="en-US" dirty="0" err="1"/>
              <a:t>bepalen</a:t>
            </a:r>
            <a:r>
              <a:rPr lang="en-US" dirty="0"/>
              <a:t> </a:t>
            </a:r>
            <a:r>
              <a:rPr lang="en-US" dirty="0" err="1"/>
              <a:t>zelf</a:t>
            </a:r>
            <a:r>
              <a:rPr lang="en-US" dirty="0"/>
              <a:t> de </a:t>
            </a:r>
            <a:r>
              <a:rPr lang="en-US" dirty="0" err="1"/>
              <a:t>boetes</a:t>
            </a:r>
            <a:endParaRPr lang="en-US" dirty="0"/>
          </a:p>
          <a:p>
            <a:r>
              <a:rPr lang="en-US" dirty="0" err="1"/>
              <a:t>Doeltreffend</a:t>
            </a:r>
            <a:r>
              <a:rPr lang="en-US" dirty="0"/>
              <a:t>, </a:t>
            </a:r>
            <a:r>
              <a:rPr lang="en-US" dirty="0" err="1"/>
              <a:t>evenredig</a:t>
            </a:r>
            <a:r>
              <a:rPr lang="en-US" dirty="0"/>
              <a:t> </a:t>
            </a:r>
            <a:r>
              <a:rPr lang="en-US" dirty="0" err="1"/>
              <a:t>en</a:t>
            </a:r>
            <a:r>
              <a:rPr lang="en-US" dirty="0"/>
              <a:t> </a:t>
            </a:r>
            <a:r>
              <a:rPr lang="en-US" dirty="0" err="1"/>
              <a:t>afschrikkend</a:t>
            </a:r>
            <a:endParaRPr lang="en-US" dirty="0"/>
          </a:p>
          <a:p>
            <a:r>
              <a:rPr lang="en-US" dirty="0" err="1"/>
              <a:t>Boete</a:t>
            </a:r>
            <a:r>
              <a:rPr lang="en-US" dirty="0"/>
              <a:t> van de </a:t>
            </a:r>
            <a:r>
              <a:rPr lang="en-US" dirty="0" err="1"/>
              <a:t>zesde</a:t>
            </a:r>
            <a:r>
              <a:rPr lang="en-US" dirty="0"/>
              <a:t> </a:t>
            </a:r>
            <a:r>
              <a:rPr lang="en-US" dirty="0" err="1"/>
              <a:t>categorie</a:t>
            </a:r>
            <a:r>
              <a:rPr lang="en-US" dirty="0"/>
              <a:t> (€ 870.000)</a:t>
            </a:r>
          </a:p>
          <a:p>
            <a:r>
              <a:rPr lang="en-US" dirty="0" err="1"/>
              <a:t>Verjaring</a:t>
            </a:r>
            <a:r>
              <a:rPr lang="en-US" dirty="0"/>
              <a:t> 5 </a:t>
            </a:r>
            <a:r>
              <a:rPr lang="en-US" dirty="0" err="1"/>
              <a:t>jaar</a:t>
            </a:r>
            <a:endParaRPr lang="en-US" dirty="0"/>
          </a:p>
        </p:txBody>
      </p:sp>
      <p:sp>
        <p:nvSpPr>
          <p:cNvPr id="3" name="Tijdelijke aanduiding voor dianummer 2">
            <a:extLst>
              <a:ext uri="{FF2B5EF4-FFF2-40B4-BE49-F238E27FC236}">
                <a16:creationId xmlns:a16="http://schemas.microsoft.com/office/drawing/2014/main" id="{111BDDC2-6E37-3648-B4EA-EF8394F0641B}"/>
              </a:ext>
            </a:extLst>
          </p:cNvPr>
          <p:cNvSpPr>
            <a:spLocks noGrp="1"/>
          </p:cNvSpPr>
          <p:nvPr>
            <p:ph type="sldNum" sz="quarter" idx="4"/>
          </p:nvPr>
        </p:nvSpPr>
        <p:spPr/>
        <p:txBody>
          <a:bodyPr/>
          <a:lstStyle/>
          <a:p>
            <a:fld id="{D83D8B27-ED9A-490F-B804-212E2889CAEF}" type="slidenum">
              <a:rPr lang="nl-NL" altLang="nl-NL" smtClean="0"/>
              <a:pPr/>
              <a:t>45</a:t>
            </a:fld>
            <a:endParaRPr lang="nl-NL" altLang="nl-NL"/>
          </a:p>
        </p:txBody>
      </p:sp>
    </p:spTree>
    <p:extLst>
      <p:ext uri="{BB962C8B-B14F-4D97-AF65-F5344CB8AC3E}">
        <p14:creationId xmlns:p14="http://schemas.microsoft.com/office/powerpoint/2010/main" val="41115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5AEEE-865F-7644-92E2-516BDB5F98F2}"/>
              </a:ext>
            </a:extLst>
          </p:cNvPr>
          <p:cNvSpPr>
            <a:spLocks noGrp="1"/>
          </p:cNvSpPr>
          <p:nvPr>
            <p:ph type="title"/>
          </p:nvPr>
        </p:nvSpPr>
        <p:spPr/>
        <p:txBody>
          <a:bodyPr/>
          <a:lstStyle/>
          <a:p>
            <a:r>
              <a:rPr lang="nl-NL" dirty="0"/>
              <a:t>Boete en straf</a:t>
            </a:r>
          </a:p>
        </p:txBody>
      </p:sp>
      <p:sp>
        <p:nvSpPr>
          <p:cNvPr id="3" name="Tijdelijke aanduiding voor inhoud 2">
            <a:extLst>
              <a:ext uri="{FF2B5EF4-FFF2-40B4-BE49-F238E27FC236}">
                <a16:creationId xmlns:a16="http://schemas.microsoft.com/office/drawing/2014/main" id="{201D3D82-26F6-C349-A28F-571BBF4F9B8A}"/>
              </a:ext>
            </a:extLst>
          </p:cNvPr>
          <p:cNvSpPr>
            <a:spLocks noGrp="1"/>
          </p:cNvSpPr>
          <p:nvPr>
            <p:ph type="body" orient="vert" idx="1"/>
          </p:nvPr>
        </p:nvSpPr>
        <p:spPr/>
        <p:txBody>
          <a:bodyPr/>
          <a:lstStyle/>
          <a:p>
            <a:r>
              <a:rPr lang="en-US" dirty="0" err="1"/>
              <a:t>Besluit</a:t>
            </a:r>
            <a:r>
              <a:rPr lang="en-US" dirty="0"/>
              <a:t> </a:t>
            </a:r>
            <a:r>
              <a:rPr lang="en-US" dirty="0" err="1"/>
              <a:t>Bestuurlijke</a:t>
            </a:r>
            <a:r>
              <a:rPr lang="en-US" dirty="0"/>
              <a:t> </a:t>
            </a:r>
            <a:r>
              <a:rPr lang="en-US" dirty="0" err="1"/>
              <a:t>Boeten</a:t>
            </a:r>
            <a:r>
              <a:rPr lang="en-US" dirty="0"/>
              <a:t> </a:t>
            </a:r>
            <a:r>
              <a:rPr lang="en-US" dirty="0" err="1"/>
              <a:t>belastingdienst</a:t>
            </a:r>
            <a:r>
              <a:rPr lang="en-US" dirty="0"/>
              <a:t> (BBBB)</a:t>
            </a:r>
          </a:p>
          <a:p>
            <a:r>
              <a:rPr lang="en-US" dirty="0" err="1"/>
              <a:t>Opzet</a:t>
            </a:r>
            <a:r>
              <a:rPr lang="en-US" dirty="0"/>
              <a:t>, grove </a:t>
            </a:r>
            <a:r>
              <a:rPr lang="en-US" dirty="0" err="1"/>
              <a:t>schuld</a:t>
            </a:r>
            <a:r>
              <a:rPr lang="en-US" dirty="0"/>
              <a:t> </a:t>
            </a:r>
            <a:r>
              <a:rPr lang="en-US" dirty="0" err="1"/>
              <a:t>en</a:t>
            </a:r>
            <a:r>
              <a:rPr lang="en-US" dirty="0"/>
              <a:t> </a:t>
            </a:r>
            <a:r>
              <a:rPr lang="en-US" dirty="0" err="1"/>
              <a:t>pleitbaar</a:t>
            </a:r>
            <a:r>
              <a:rPr lang="en-US" dirty="0"/>
              <a:t> </a:t>
            </a:r>
            <a:r>
              <a:rPr lang="en-US" dirty="0" err="1"/>
              <a:t>standpunt</a:t>
            </a:r>
            <a:endParaRPr lang="en-US" dirty="0"/>
          </a:p>
          <a:p>
            <a:r>
              <a:rPr lang="en-US" dirty="0" err="1"/>
              <a:t>Hoogte</a:t>
            </a:r>
            <a:r>
              <a:rPr lang="en-US" dirty="0"/>
              <a:t> van het met de </a:t>
            </a:r>
            <a:r>
              <a:rPr lang="en-US" dirty="0" err="1"/>
              <a:t>constructie</a:t>
            </a:r>
            <a:r>
              <a:rPr lang="en-US" dirty="0"/>
              <a:t> </a:t>
            </a:r>
            <a:r>
              <a:rPr lang="en-US" dirty="0" err="1"/>
              <a:t>gemoeide</a:t>
            </a:r>
            <a:r>
              <a:rPr lang="en-US" dirty="0"/>
              <a:t> </a:t>
            </a:r>
            <a:r>
              <a:rPr lang="en-US" dirty="0" err="1"/>
              <a:t>bedrag</a:t>
            </a:r>
            <a:endParaRPr lang="en-US" dirty="0"/>
          </a:p>
          <a:p>
            <a:r>
              <a:rPr lang="en-US" dirty="0"/>
              <a:t>Mate van </a:t>
            </a:r>
            <a:r>
              <a:rPr lang="en-US" dirty="0" err="1"/>
              <a:t>agressie</a:t>
            </a:r>
            <a:r>
              <a:rPr lang="en-US" dirty="0"/>
              <a:t> van de </a:t>
            </a:r>
            <a:r>
              <a:rPr lang="en-US" dirty="0" err="1"/>
              <a:t>constructie</a:t>
            </a:r>
            <a:endParaRPr lang="en-US" dirty="0"/>
          </a:p>
          <a:p>
            <a:r>
              <a:rPr lang="en-US" dirty="0" err="1"/>
              <a:t>Financiële</a:t>
            </a:r>
            <a:r>
              <a:rPr lang="en-US" dirty="0"/>
              <a:t> </a:t>
            </a:r>
            <a:r>
              <a:rPr lang="en-US" dirty="0" err="1"/>
              <a:t>positie</a:t>
            </a:r>
            <a:r>
              <a:rPr lang="en-US" dirty="0"/>
              <a:t> </a:t>
            </a:r>
            <a:r>
              <a:rPr lang="en-US" dirty="0" err="1"/>
              <a:t>intermediair</a:t>
            </a:r>
            <a:endParaRPr lang="en-US" dirty="0"/>
          </a:p>
          <a:p>
            <a:r>
              <a:rPr lang="en-US" dirty="0" err="1"/>
              <a:t>Recidive</a:t>
            </a:r>
            <a:endParaRPr lang="en-US" dirty="0"/>
          </a:p>
          <a:p>
            <a:r>
              <a:rPr lang="en-US" dirty="0" err="1"/>
              <a:t>Strafrechtelijke</a:t>
            </a:r>
            <a:r>
              <a:rPr lang="en-US" dirty="0"/>
              <a:t> </a:t>
            </a:r>
            <a:r>
              <a:rPr lang="en-US" dirty="0" err="1"/>
              <a:t>vervolging</a:t>
            </a:r>
            <a:r>
              <a:rPr lang="en-US" dirty="0"/>
              <a:t> (una via)</a:t>
            </a:r>
          </a:p>
          <a:p>
            <a:r>
              <a:rPr lang="en-US" dirty="0" err="1"/>
              <a:t>Medeplegersboete</a:t>
            </a:r>
            <a:r>
              <a:rPr lang="en-US" dirty="0"/>
              <a:t> (art. 67o AWR)</a:t>
            </a:r>
            <a:endParaRPr lang="nl-NL" dirty="0"/>
          </a:p>
          <a:p>
            <a:endParaRPr lang="nl-NL" dirty="0"/>
          </a:p>
        </p:txBody>
      </p:sp>
    </p:spTree>
    <p:extLst>
      <p:ext uri="{BB962C8B-B14F-4D97-AF65-F5344CB8AC3E}">
        <p14:creationId xmlns:p14="http://schemas.microsoft.com/office/powerpoint/2010/main" val="412371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EFA2D-D4E4-7F46-A5A4-DB2A0F764A1F}"/>
              </a:ext>
            </a:extLst>
          </p:cNvPr>
          <p:cNvSpPr>
            <a:spLocks noGrp="1"/>
          </p:cNvSpPr>
          <p:nvPr>
            <p:ph type="title"/>
          </p:nvPr>
        </p:nvSpPr>
        <p:spPr/>
        <p:txBody>
          <a:bodyPr/>
          <a:lstStyle/>
          <a:p>
            <a:r>
              <a:rPr lang="nl-NL" dirty="0"/>
              <a:t>Pleitbaar standpunt, opzet en grove schuld</a:t>
            </a:r>
          </a:p>
        </p:txBody>
      </p:sp>
      <p:sp>
        <p:nvSpPr>
          <p:cNvPr id="3" name="Tijdelijke aanduiding voor inhoud 2">
            <a:extLst>
              <a:ext uri="{FF2B5EF4-FFF2-40B4-BE49-F238E27FC236}">
                <a16:creationId xmlns:a16="http://schemas.microsoft.com/office/drawing/2014/main" id="{6F949899-49B6-A744-9465-5ADFF6C32F73}"/>
              </a:ext>
            </a:extLst>
          </p:cNvPr>
          <p:cNvSpPr>
            <a:spLocks noGrp="1"/>
          </p:cNvSpPr>
          <p:nvPr>
            <p:ph type="body" orient="vert" idx="1"/>
          </p:nvPr>
        </p:nvSpPr>
        <p:spPr/>
        <p:txBody>
          <a:bodyPr/>
          <a:lstStyle/>
          <a:p>
            <a:r>
              <a:rPr lang="nl-NL" dirty="0"/>
              <a:t>Opzet: willens en wetens het </a:t>
            </a:r>
            <a:r>
              <a:rPr lang="nl-NL" dirty="0" err="1"/>
              <a:t>beboetbaar</a:t>
            </a:r>
            <a:r>
              <a:rPr lang="nl-NL" dirty="0"/>
              <a:t> feit begaan</a:t>
            </a:r>
          </a:p>
          <a:p>
            <a:r>
              <a:rPr lang="nl-NL" dirty="0"/>
              <a:t>Voorwaardelijke opzet: willens en wetens de kans aanvaarden dat een </a:t>
            </a:r>
            <a:r>
              <a:rPr lang="nl-NL" dirty="0" err="1"/>
              <a:t>beboetbaar</a:t>
            </a:r>
            <a:r>
              <a:rPr lang="nl-NL" dirty="0"/>
              <a:t> feit wordt begaan</a:t>
            </a:r>
          </a:p>
          <a:p>
            <a:r>
              <a:rPr lang="nl-NL" dirty="0"/>
              <a:t>Grove schuld: een in laakbaarheid aan opzet grenzende onachtzaamheid</a:t>
            </a:r>
          </a:p>
          <a:p>
            <a:r>
              <a:rPr lang="nl-NL" dirty="0"/>
              <a:t>Pleitbaar standpunt: gelet op stand van jurisprudentie en heersende leer kan belanghebbende redelijkerwijs menen juist te handelen.</a:t>
            </a:r>
          </a:p>
          <a:p>
            <a:endParaRPr lang="nl-NL" dirty="0"/>
          </a:p>
        </p:txBody>
      </p:sp>
    </p:spTree>
    <p:extLst>
      <p:ext uri="{BB962C8B-B14F-4D97-AF65-F5344CB8AC3E}">
        <p14:creationId xmlns:p14="http://schemas.microsoft.com/office/powerpoint/2010/main" val="23465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7C905-5A34-E349-AB7C-673CBBFCF250}"/>
              </a:ext>
            </a:extLst>
          </p:cNvPr>
          <p:cNvSpPr>
            <a:spLocks noGrp="1"/>
          </p:cNvSpPr>
          <p:nvPr>
            <p:ph type="title"/>
          </p:nvPr>
        </p:nvSpPr>
        <p:spPr/>
        <p:txBody>
          <a:bodyPr/>
          <a:lstStyle/>
          <a:p>
            <a:r>
              <a:rPr lang="nl-NL" dirty="0"/>
              <a:t>Nieuw feit</a:t>
            </a:r>
          </a:p>
        </p:txBody>
      </p:sp>
      <p:sp>
        <p:nvSpPr>
          <p:cNvPr id="3" name="Tijdelijke aanduiding voor inhoud 2">
            <a:extLst>
              <a:ext uri="{FF2B5EF4-FFF2-40B4-BE49-F238E27FC236}">
                <a16:creationId xmlns:a16="http://schemas.microsoft.com/office/drawing/2014/main" id="{E393FFC1-78A5-CC44-9589-13F6797733D3}"/>
              </a:ext>
            </a:extLst>
          </p:cNvPr>
          <p:cNvSpPr>
            <a:spLocks noGrp="1"/>
          </p:cNvSpPr>
          <p:nvPr>
            <p:ph type="body" orient="vert" idx="1"/>
          </p:nvPr>
        </p:nvSpPr>
        <p:spPr/>
        <p:txBody>
          <a:bodyPr/>
          <a:lstStyle/>
          <a:p>
            <a:r>
              <a:rPr lang="nl-NL" dirty="0"/>
              <a:t>Meldingen opleveren aan inspecteur ter inhoudelijke beoordeling zou leiden tot feit dat bekend had moeten zijn bij opleggen aanslag</a:t>
            </a:r>
          </a:p>
          <a:p>
            <a:r>
              <a:rPr lang="nl-NL" dirty="0"/>
              <a:t>Geen ja/nee-vraag in het aangiftebiljet</a:t>
            </a:r>
          </a:p>
          <a:p>
            <a:endParaRPr lang="nl-NL" dirty="0"/>
          </a:p>
        </p:txBody>
      </p:sp>
    </p:spTree>
    <p:extLst>
      <p:ext uri="{BB962C8B-B14F-4D97-AF65-F5344CB8AC3E}">
        <p14:creationId xmlns:p14="http://schemas.microsoft.com/office/powerpoint/2010/main" val="14026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76A9D-9439-E040-BDEC-3AFD25799004}"/>
              </a:ext>
            </a:extLst>
          </p:cNvPr>
          <p:cNvSpPr>
            <a:spLocks noGrp="1"/>
          </p:cNvSpPr>
          <p:nvPr>
            <p:ph type="title"/>
          </p:nvPr>
        </p:nvSpPr>
        <p:spPr>
          <a:xfrm>
            <a:off x="404664" y="404667"/>
            <a:ext cx="11389027" cy="443510"/>
          </a:xfrm>
        </p:spPr>
        <p:txBody>
          <a:bodyPr/>
          <a:lstStyle/>
          <a:p>
            <a:r>
              <a:rPr lang="nl-NL" dirty="0"/>
              <a:t>En wat gaat Belastingdienst doen?</a:t>
            </a:r>
          </a:p>
        </p:txBody>
      </p:sp>
      <p:sp>
        <p:nvSpPr>
          <p:cNvPr id="3" name="Tijdelijke aanduiding voor inhoud 2">
            <a:extLst>
              <a:ext uri="{FF2B5EF4-FFF2-40B4-BE49-F238E27FC236}">
                <a16:creationId xmlns:a16="http://schemas.microsoft.com/office/drawing/2014/main" id="{8C5F83C5-1F60-C04C-A17A-C5E8AF0997F1}"/>
              </a:ext>
            </a:extLst>
          </p:cNvPr>
          <p:cNvSpPr>
            <a:spLocks noGrp="1"/>
          </p:cNvSpPr>
          <p:nvPr>
            <p:ph type="body" orient="vert" idx="1"/>
          </p:nvPr>
        </p:nvSpPr>
        <p:spPr>
          <a:xfrm>
            <a:off x="404667" y="1252840"/>
            <a:ext cx="11389023" cy="5545251"/>
          </a:xfrm>
        </p:spPr>
        <p:txBody>
          <a:bodyPr/>
          <a:lstStyle/>
          <a:p>
            <a:r>
              <a:rPr lang="nl-NL" dirty="0"/>
              <a:t>Verwachting ca. 20.000 meldingen per jaar</a:t>
            </a:r>
          </a:p>
          <a:p>
            <a:r>
              <a:rPr lang="nl-NL" dirty="0"/>
              <a:t>MDR-team Belastingdienst (10 fte)</a:t>
            </a:r>
          </a:p>
          <a:p>
            <a:r>
              <a:rPr lang="nl-NL" dirty="0" err="1"/>
              <a:t>Risicosignaalbehandleing</a:t>
            </a:r>
            <a:r>
              <a:rPr lang="nl-NL" dirty="0"/>
              <a:t>, data-analyse en andere innovatieve </a:t>
            </a:r>
            <a:r>
              <a:rPr lang="nl-NL" dirty="0" err="1"/>
              <a:t>tooling</a:t>
            </a:r>
            <a:r>
              <a:rPr lang="nl-NL" dirty="0"/>
              <a:t> (sic!)</a:t>
            </a:r>
          </a:p>
          <a:p>
            <a:r>
              <a:rPr lang="nl-NL" dirty="0" err="1"/>
              <a:t>Complianceonderzoeken</a:t>
            </a:r>
            <a:r>
              <a:rPr lang="nl-NL" dirty="0"/>
              <a:t>, reguliere boekenonderzoeken of intensieve onderzoeken</a:t>
            </a:r>
          </a:p>
          <a:p>
            <a:r>
              <a:rPr lang="nl-NL" dirty="0"/>
              <a:t>‘</a:t>
            </a:r>
            <a:r>
              <a:rPr lang="nl-NL" dirty="0">
                <a:hlinkClick r:id="rId3"/>
              </a:rPr>
              <a:t>Spotlight</a:t>
            </a:r>
            <a:r>
              <a:rPr lang="nl-NL" dirty="0"/>
              <a:t>’?</a:t>
            </a:r>
          </a:p>
        </p:txBody>
      </p:sp>
    </p:spTree>
    <p:extLst>
      <p:ext uri="{BB962C8B-B14F-4D97-AF65-F5344CB8AC3E}">
        <p14:creationId xmlns:p14="http://schemas.microsoft.com/office/powerpoint/2010/main" val="347945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11FA7B-DCFF-3F45-B699-7AD2D8DD59AA}"/>
              </a:ext>
            </a:extLst>
          </p:cNvPr>
          <p:cNvSpPr>
            <a:spLocks noGrp="1"/>
          </p:cNvSpPr>
          <p:nvPr>
            <p:ph type="title"/>
          </p:nvPr>
        </p:nvSpPr>
        <p:spPr/>
        <p:txBody>
          <a:bodyPr/>
          <a:lstStyle/>
          <a:p>
            <a:r>
              <a:rPr lang="nl-NL" dirty="0"/>
              <a:t>Wie moet melden?</a:t>
            </a:r>
          </a:p>
        </p:txBody>
      </p:sp>
      <p:sp>
        <p:nvSpPr>
          <p:cNvPr id="3" name="Tijdelijke aanduiding voor tekst 2">
            <a:extLst>
              <a:ext uri="{FF2B5EF4-FFF2-40B4-BE49-F238E27FC236}">
                <a16:creationId xmlns:a16="http://schemas.microsoft.com/office/drawing/2014/main" id="{2E4B87F5-C723-4542-9921-10220AE8E040}"/>
              </a:ext>
            </a:extLst>
          </p:cNvPr>
          <p:cNvSpPr>
            <a:spLocks noGrp="1"/>
          </p:cNvSpPr>
          <p:nvPr>
            <p:ph type="body" idx="1"/>
          </p:nvPr>
        </p:nvSpPr>
        <p:spPr/>
        <p:txBody>
          <a:bodyPr/>
          <a:lstStyle/>
          <a:p>
            <a:r>
              <a:rPr lang="nl-NL" dirty="0"/>
              <a:t>Intermediairs en hulpintermediairs</a:t>
            </a:r>
          </a:p>
        </p:txBody>
      </p:sp>
    </p:spTree>
    <p:extLst>
      <p:ext uri="{BB962C8B-B14F-4D97-AF65-F5344CB8AC3E}">
        <p14:creationId xmlns:p14="http://schemas.microsoft.com/office/powerpoint/2010/main" val="2940681070"/>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endParaRPr lang="nl-NL"/>
          </a:p>
        </p:txBody>
      </p:sp>
      <p:sp>
        <p:nvSpPr>
          <p:cNvPr id="6" name="Titel 5"/>
          <p:cNvSpPr>
            <a:spLocks noGrp="1"/>
          </p:cNvSpPr>
          <p:nvPr>
            <p:ph type="title"/>
          </p:nvPr>
        </p:nvSpPr>
        <p:spPr/>
        <p:txBody>
          <a:bodyPr/>
          <a:lstStyle/>
          <a:p>
            <a:r>
              <a:rPr lang="nl-NL" dirty="0"/>
              <a:t>Vragen?</a:t>
            </a:r>
          </a:p>
        </p:txBody>
      </p:sp>
      <p:sp>
        <p:nvSpPr>
          <p:cNvPr id="3" name="Tijdelijke aanduiding voor dianummer 2"/>
          <p:cNvSpPr>
            <a:spLocks noGrp="1"/>
          </p:cNvSpPr>
          <p:nvPr>
            <p:ph type="sldNum" sz="quarter" idx="4"/>
          </p:nvPr>
        </p:nvSpPr>
        <p:spPr/>
        <p:txBody>
          <a:bodyPr/>
          <a:lstStyle/>
          <a:p>
            <a:fld id="{F1F98322-703C-4E1D-837D-3DD6E33184DF}" type="slidenum">
              <a:rPr lang="nl-NL" smtClean="0"/>
              <a:pPr/>
              <a:t>50</a:t>
            </a:fld>
            <a:endParaRPr lang="nl-NL"/>
          </a:p>
        </p:txBody>
      </p:sp>
    </p:spTree>
    <p:extLst>
      <p:ext uri="{BB962C8B-B14F-4D97-AF65-F5344CB8AC3E}">
        <p14:creationId xmlns:p14="http://schemas.microsoft.com/office/powerpoint/2010/main" val="252683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4191CE-5595-FF47-BB91-57F6C4DE4AD6}"/>
              </a:ext>
            </a:extLst>
          </p:cNvPr>
          <p:cNvSpPr>
            <a:spLocks noGrp="1"/>
          </p:cNvSpPr>
          <p:nvPr>
            <p:ph type="title"/>
          </p:nvPr>
        </p:nvSpPr>
        <p:spPr>
          <a:xfrm>
            <a:off x="404664" y="404667"/>
            <a:ext cx="11389027" cy="443510"/>
          </a:xfrm>
        </p:spPr>
        <p:txBody>
          <a:bodyPr/>
          <a:lstStyle/>
          <a:p>
            <a:r>
              <a:rPr lang="nl-NL" dirty="0"/>
              <a:t>Intermediairs</a:t>
            </a:r>
          </a:p>
        </p:txBody>
      </p:sp>
      <p:sp>
        <p:nvSpPr>
          <p:cNvPr id="5" name="Tijdelijke aanduiding voor inhoud 4">
            <a:extLst>
              <a:ext uri="{FF2B5EF4-FFF2-40B4-BE49-F238E27FC236}">
                <a16:creationId xmlns:a16="http://schemas.microsoft.com/office/drawing/2014/main" id="{498EEA78-A9C1-5A4F-A896-96AA18E06C3D}"/>
              </a:ext>
            </a:extLst>
          </p:cNvPr>
          <p:cNvSpPr>
            <a:spLocks noGrp="1"/>
          </p:cNvSpPr>
          <p:nvPr>
            <p:ph type="body" orient="vert" idx="1"/>
          </p:nvPr>
        </p:nvSpPr>
        <p:spPr>
          <a:xfrm>
            <a:off x="404667" y="1252840"/>
            <a:ext cx="11389023" cy="5545251"/>
          </a:xfrm>
        </p:spPr>
        <p:txBody>
          <a:bodyPr>
            <a:normAutofit/>
          </a:bodyPr>
          <a:lstStyle/>
          <a:p>
            <a:pPr marL="0" indent="0">
              <a:lnSpc>
                <a:spcPct val="150000"/>
              </a:lnSpc>
              <a:buNone/>
            </a:pPr>
            <a:r>
              <a:rPr lang="nl-NL" i="1" dirty="0"/>
              <a:t>“Een persoon die een </a:t>
            </a:r>
            <a:r>
              <a:rPr lang="nl-NL" i="1" dirty="0" err="1"/>
              <a:t>meldingsplichtige</a:t>
            </a:r>
            <a:r>
              <a:rPr lang="nl-NL" i="1" dirty="0"/>
              <a:t> grensoverschrijdende constructie bedenkt, aanbiedt, opzet, beschikbaar maakt voor implementatie of de implementatie ervan beheert.”</a:t>
            </a:r>
          </a:p>
          <a:p>
            <a:pPr marL="0" indent="0">
              <a:lnSpc>
                <a:spcPct val="150000"/>
              </a:lnSpc>
              <a:buNone/>
            </a:pPr>
            <a:r>
              <a:rPr lang="nl-NL" i="1" dirty="0"/>
              <a:t>en</a:t>
            </a:r>
          </a:p>
          <a:p>
            <a:pPr marL="0" indent="0">
              <a:lnSpc>
                <a:spcPct val="150000"/>
              </a:lnSpc>
              <a:buNone/>
            </a:pPr>
            <a:r>
              <a:rPr lang="nl-NL" i="1" dirty="0"/>
              <a:t>“Een persoon die (…) weet of redelijkerwijs kon weten dat hij heeft toegezegd (…) hulp, bijstand of advies te verstrekken met betrekking tot (…) een </a:t>
            </a:r>
            <a:r>
              <a:rPr lang="nl-NL" i="1" dirty="0" err="1"/>
              <a:t>meldingsplichtige</a:t>
            </a:r>
            <a:r>
              <a:rPr lang="nl-NL" i="1" dirty="0"/>
              <a:t> grensoverschrijdende constructie.”</a:t>
            </a:r>
          </a:p>
          <a:p>
            <a:endParaRPr lang="nl-NL" dirty="0"/>
          </a:p>
        </p:txBody>
      </p:sp>
    </p:spTree>
    <p:extLst>
      <p:ext uri="{BB962C8B-B14F-4D97-AF65-F5344CB8AC3E}">
        <p14:creationId xmlns:p14="http://schemas.microsoft.com/office/powerpoint/2010/main" val="156552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t>
            </a:r>
            <a:r>
              <a:rPr lang="en-US" dirty="0" err="1"/>
              <a:t>moet</a:t>
            </a:r>
            <a:r>
              <a:rPr lang="en-US" dirty="0"/>
              <a:t> </a:t>
            </a:r>
            <a:r>
              <a:rPr lang="en-US" dirty="0" err="1"/>
              <a:t>worden</a:t>
            </a:r>
            <a:r>
              <a:rPr lang="en-US" dirty="0"/>
              <a:t> </a:t>
            </a:r>
            <a:r>
              <a:rPr lang="en-US" dirty="0" err="1"/>
              <a:t>gemeld</a:t>
            </a:r>
            <a:endParaRPr lang="nl-NL" dirty="0"/>
          </a:p>
        </p:txBody>
      </p:sp>
      <p:sp>
        <p:nvSpPr>
          <p:cNvPr id="4" name="Tijdelijke aanduiding voor tekst 3">
            <a:extLst>
              <a:ext uri="{FF2B5EF4-FFF2-40B4-BE49-F238E27FC236}">
                <a16:creationId xmlns:a16="http://schemas.microsoft.com/office/drawing/2014/main" id="{39DCF2EB-DE70-8B47-A148-3D65AE11D7C9}"/>
              </a:ext>
            </a:extLst>
          </p:cNvPr>
          <p:cNvSpPr>
            <a:spLocks noGrp="1"/>
          </p:cNvSpPr>
          <p:nvPr>
            <p:ph type="body" idx="1"/>
          </p:nvPr>
        </p:nvSpPr>
        <p:spPr/>
        <p:txBody>
          <a:bodyPr/>
          <a:lstStyle/>
          <a:p>
            <a:r>
              <a:rPr lang="nl-NL" dirty="0"/>
              <a:t>Grensoverschrijdende meldingswaardige constructies</a:t>
            </a:r>
          </a:p>
        </p:txBody>
      </p:sp>
    </p:spTree>
    <p:extLst>
      <p:ext uri="{BB962C8B-B14F-4D97-AF65-F5344CB8AC3E}">
        <p14:creationId xmlns:p14="http://schemas.microsoft.com/office/powerpoint/2010/main" val="213312259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3070352-878C-9744-A16A-40D1CC0E971F}"/>
              </a:ext>
            </a:extLst>
          </p:cNvPr>
          <p:cNvSpPr>
            <a:spLocks noGrp="1"/>
          </p:cNvSpPr>
          <p:nvPr>
            <p:ph type="title"/>
          </p:nvPr>
        </p:nvSpPr>
        <p:spPr>
          <a:xfrm>
            <a:off x="404664" y="404667"/>
            <a:ext cx="11389027" cy="443510"/>
          </a:xfrm>
        </p:spPr>
        <p:txBody>
          <a:bodyPr/>
          <a:lstStyle/>
          <a:p>
            <a:r>
              <a:rPr lang="en-US" dirty="0" err="1"/>
              <a:t>Statistieken</a:t>
            </a:r>
            <a:endParaRPr lang="en-US" dirty="0"/>
          </a:p>
        </p:txBody>
      </p:sp>
      <p:sp>
        <p:nvSpPr>
          <p:cNvPr id="6" name="Tijdelijke aanduiding voor inhoud 5">
            <a:extLst>
              <a:ext uri="{FF2B5EF4-FFF2-40B4-BE49-F238E27FC236}">
                <a16:creationId xmlns:a16="http://schemas.microsoft.com/office/drawing/2014/main" id="{0697138E-A2C8-924D-9973-35D3C84C2F8E}"/>
              </a:ext>
            </a:extLst>
          </p:cNvPr>
          <p:cNvSpPr>
            <a:spLocks noGrp="1"/>
          </p:cNvSpPr>
          <p:nvPr>
            <p:ph type="body" orient="vert" idx="1"/>
          </p:nvPr>
        </p:nvSpPr>
        <p:spPr>
          <a:xfrm>
            <a:off x="404667" y="1253169"/>
            <a:ext cx="6846640" cy="5545250"/>
          </a:xfrm>
        </p:spPr>
        <p:txBody>
          <a:bodyPr/>
          <a:lstStyle/>
          <a:p>
            <a:pPr>
              <a:buFont typeface="Arial" panose="020B0604020202020204" pitchFamily="34" charset="0"/>
              <a:buChar char="•"/>
            </a:pPr>
            <a:r>
              <a:rPr lang="en-US" dirty="0"/>
              <a:t>3.254 </a:t>
            </a:r>
            <a:r>
              <a:rPr lang="en-US" dirty="0" err="1"/>
              <a:t>meldingen</a:t>
            </a:r>
            <a:r>
              <a:rPr lang="en-US" dirty="0"/>
              <a:t> </a:t>
            </a:r>
            <a:r>
              <a:rPr lang="en-US" dirty="0" err="1"/>
              <a:t>terugwerkende</a:t>
            </a:r>
            <a:r>
              <a:rPr lang="en-US" dirty="0"/>
              <a:t> </a:t>
            </a:r>
            <a:r>
              <a:rPr lang="en-US" dirty="0" err="1"/>
              <a:t>kracht</a:t>
            </a:r>
            <a:endParaRPr lang="en-US" dirty="0"/>
          </a:p>
          <a:p>
            <a:pPr>
              <a:buFont typeface="Arial" panose="020B0604020202020204" pitchFamily="34" charset="0"/>
              <a:buChar char="•"/>
            </a:pPr>
            <a:r>
              <a:rPr lang="en-US" dirty="0"/>
              <a:t>1.042 </a:t>
            </a:r>
            <a:r>
              <a:rPr lang="en-US" dirty="0" err="1"/>
              <a:t>meldingen</a:t>
            </a:r>
            <a:r>
              <a:rPr lang="en-US" dirty="0"/>
              <a:t> </a:t>
            </a:r>
            <a:r>
              <a:rPr lang="en-US" dirty="0" err="1"/>
              <a:t>overgangsperiode</a:t>
            </a:r>
            <a:endParaRPr lang="en-US" dirty="0"/>
          </a:p>
          <a:p>
            <a:pPr>
              <a:buFont typeface="Arial" panose="020B0604020202020204" pitchFamily="34" charset="0"/>
              <a:buChar char="•"/>
            </a:pPr>
            <a:r>
              <a:rPr lang="en-US" dirty="0"/>
              <a:t>265 </a:t>
            </a:r>
            <a:r>
              <a:rPr lang="en-US" dirty="0" err="1"/>
              <a:t>meldingen</a:t>
            </a:r>
            <a:r>
              <a:rPr lang="en-US" dirty="0"/>
              <a:t> 2021q1</a:t>
            </a:r>
          </a:p>
          <a:p>
            <a:pPr>
              <a:buFont typeface="Arial" panose="020B0604020202020204" pitchFamily="34" charset="0"/>
              <a:buChar char="•"/>
            </a:pPr>
            <a:r>
              <a:rPr lang="en-US" dirty="0" err="1"/>
              <a:t>Daarna</a:t>
            </a:r>
            <a:r>
              <a:rPr lang="en-US" dirty="0"/>
              <a:t> ca. 100 per </a:t>
            </a:r>
            <a:r>
              <a:rPr lang="en-US" dirty="0" err="1"/>
              <a:t>maand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25% van de </a:t>
            </a:r>
            <a:r>
              <a:rPr lang="en-US" dirty="0" err="1"/>
              <a:t>meldingen</a:t>
            </a:r>
            <a:r>
              <a:rPr lang="en-US" dirty="0"/>
              <a:t> door </a:t>
            </a:r>
            <a:r>
              <a:rPr lang="en-US" dirty="0" err="1"/>
              <a:t>belastingplichtigen</a:t>
            </a:r>
            <a:r>
              <a:rPr lang="en-US" dirty="0"/>
              <a:t> </a:t>
            </a:r>
            <a:r>
              <a:rPr lang="en-US" dirty="0" err="1"/>
              <a:t>zelf</a:t>
            </a:r>
            <a:r>
              <a:rPr lang="en-US" dirty="0"/>
              <a:t> </a:t>
            </a:r>
            <a:r>
              <a:rPr lang="en-US" dirty="0" err="1"/>
              <a:t>gedaan</a:t>
            </a:r>
            <a:endParaRPr lang="en-US" dirty="0"/>
          </a:p>
        </p:txBody>
      </p:sp>
    </p:spTree>
    <p:extLst>
      <p:ext uri="{BB962C8B-B14F-4D97-AF65-F5344CB8AC3E}">
        <p14:creationId xmlns:p14="http://schemas.microsoft.com/office/powerpoint/2010/main" val="54621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404667"/>
            <a:ext cx="11389027" cy="443510"/>
          </a:xfrm>
        </p:spPr>
        <p:txBody>
          <a:bodyPr/>
          <a:lstStyle/>
          <a:p>
            <a:r>
              <a:rPr lang="en-US" dirty="0" err="1"/>
              <a:t>Constructie</a:t>
            </a:r>
            <a:endParaRPr lang="nl-NL" dirty="0"/>
          </a:p>
        </p:txBody>
      </p:sp>
      <p:sp>
        <p:nvSpPr>
          <p:cNvPr id="3" name="Content Placeholder 2"/>
          <p:cNvSpPr>
            <a:spLocks noGrp="1"/>
          </p:cNvSpPr>
          <p:nvPr>
            <p:ph type="body" orient="vert" idx="1"/>
          </p:nvPr>
        </p:nvSpPr>
        <p:spPr>
          <a:xfrm>
            <a:off x="404667" y="1252840"/>
            <a:ext cx="11389023" cy="5545251"/>
          </a:xfrm>
        </p:spPr>
        <p:txBody>
          <a:bodyPr/>
          <a:lstStyle/>
          <a:p>
            <a:r>
              <a:rPr lang="en-US" dirty="0" err="1"/>
              <a:t>Niet</a:t>
            </a:r>
            <a:r>
              <a:rPr lang="en-US" dirty="0"/>
              <a:t> </a:t>
            </a:r>
            <a:r>
              <a:rPr lang="en-US" dirty="0" err="1"/>
              <a:t>gedefinieerd</a:t>
            </a:r>
            <a:r>
              <a:rPr lang="en-US" dirty="0"/>
              <a:t> in de </a:t>
            </a:r>
            <a:r>
              <a:rPr lang="en-US" dirty="0" err="1"/>
              <a:t>richtlijn</a:t>
            </a:r>
            <a:endParaRPr lang="en-US" dirty="0"/>
          </a:p>
          <a:p>
            <a:r>
              <a:rPr lang="en-US" dirty="0" err="1"/>
              <a:t>Agressiviteit</a:t>
            </a:r>
            <a:r>
              <a:rPr lang="en-US" dirty="0"/>
              <a:t> of </a:t>
            </a:r>
            <a:r>
              <a:rPr lang="en-US" dirty="0" err="1"/>
              <a:t>kunstmatigheid</a:t>
            </a:r>
            <a:r>
              <a:rPr lang="en-US" dirty="0"/>
              <a:t> is </a:t>
            </a:r>
            <a:r>
              <a:rPr lang="en-US" dirty="0" err="1"/>
              <a:t>geen</a:t>
            </a:r>
            <a:r>
              <a:rPr lang="en-US" dirty="0"/>
              <a:t> </a:t>
            </a:r>
            <a:r>
              <a:rPr lang="en-US" dirty="0" err="1"/>
              <a:t>voorwaarde</a:t>
            </a:r>
            <a:endParaRPr lang="en-US" dirty="0"/>
          </a:p>
          <a:p>
            <a:r>
              <a:rPr lang="en-US" dirty="0" err="1"/>
              <a:t>Geen</a:t>
            </a:r>
            <a:r>
              <a:rPr lang="en-US" dirty="0"/>
              <a:t> de </a:t>
            </a:r>
            <a:r>
              <a:rPr lang="en-US" dirty="0" err="1"/>
              <a:t>minimus</a:t>
            </a:r>
            <a:r>
              <a:rPr lang="en-US" dirty="0"/>
              <a:t> regel</a:t>
            </a:r>
            <a:endParaRPr lang="nl-NL" dirty="0"/>
          </a:p>
          <a:p>
            <a:r>
              <a:rPr lang="en-US" dirty="0" err="1"/>
              <a:t>Transactie</a:t>
            </a:r>
            <a:r>
              <a:rPr lang="en-US" dirty="0"/>
              <a:t>, </a:t>
            </a:r>
            <a:r>
              <a:rPr lang="en-US" dirty="0" err="1"/>
              <a:t>handeling</a:t>
            </a:r>
            <a:r>
              <a:rPr lang="en-US" dirty="0"/>
              <a:t>, </a:t>
            </a:r>
            <a:r>
              <a:rPr lang="en-US" dirty="0" err="1"/>
              <a:t>overeenkomst</a:t>
            </a:r>
            <a:endParaRPr lang="en-US" dirty="0"/>
          </a:p>
          <a:p>
            <a:r>
              <a:rPr lang="en-US" dirty="0" err="1"/>
              <a:t>Een</a:t>
            </a:r>
            <a:r>
              <a:rPr lang="en-US" dirty="0"/>
              <a:t> of </a:t>
            </a:r>
            <a:r>
              <a:rPr lang="en-US" dirty="0" err="1"/>
              <a:t>meerdere</a:t>
            </a:r>
            <a:r>
              <a:rPr lang="en-US" dirty="0"/>
              <a:t> </a:t>
            </a:r>
            <a:r>
              <a:rPr lang="en-US" dirty="0" err="1"/>
              <a:t>stappen</a:t>
            </a:r>
            <a:endParaRPr lang="en-US" dirty="0"/>
          </a:p>
          <a:p>
            <a:r>
              <a:rPr lang="en-US" dirty="0" err="1"/>
              <a:t>Splitsen</a:t>
            </a:r>
            <a:r>
              <a:rPr lang="en-US" dirty="0"/>
              <a:t> project, </a:t>
            </a:r>
            <a:r>
              <a:rPr lang="en-US" dirty="0" err="1"/>
              <a:t>samenstelling</a:t>
            </a:r>
            <a:r>
              <a:rPr lang="en-US" dirty="0"/>
              <a:t> </a:t>
            </a:r>
            <a:r>
              <a:rPr lang="en-US" dirty="0" err="1"/>
              <a:t>melden</a:t>
            </a:r>
            <a:endParaRPr lang="en-US" dirty="0"/>
          </a:p>
        </p:txBody>
      </p:sp>
    </p:spTree>
    <p:extLst>
      <p:ext uri="{BB962C8B-B14F-4D97-AF65-F5344CB8AC3E}">
        <p14:creationId xmlns:p14="http://schemas.microsoft.com/office/powerpoint/2010/main" val="65296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8613ecbeaf31b9c1866db721c87b918f79eece6"/>
</p:tagLst>
</file>

<file path=ppt/theme/theme1.xml><?xml version="1.0" encoding="utf-8"?>
<a:theme xmlns:a="http://schemas.openxmlformats.org/drawingml/2006/main" name="Corporate template-set Universiteit Leiden">
  <a:themeElements>
    <a:clrScheme name="Aangepast 29">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A6006A"/>
      </a:accent6>
      <a:hlink>
        <a:srgbClr val="0033CC"/>
      </a:hlink>
      <a:folHlink>
        <a:srgbClr val="7A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20d4b9-be6a-4e12-92c1-758fa41ee490" xsi:nil="true"/>
    <lcf76f155ced4ddcb4097134ff3c332f xmlns="e79523f6-4e4c-448d-adcf-afe09ae5067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8C699322FEDE40BB660920C52B14FB" ma:contentTypeVersion="15" ma:contentTypeDescription="Een nieuw document maken." ma:contentTypeScope="" ma:versionID="34b168e77737c6772e826a95c30d41b2">
  <xsd:schema xmlns:xsd="http://www.w3.org/2001/XMLSchema" xmlns:xs="http://www.w3.org/2001/XMLSchema" xmlns:p="http://schemas.microsoft.com/office/2006/metadata/properties" xmlns:ns2="e79523f6-4e4c-448d-adcf-afe09ae5067d" xmlns:ns3="8a20d4b9-be6a-4e12-92c1-758fa41ee490" targetNamespace="http://schemas.microsoft.com/office/2006/metadata/properties" ma:root="true" ma:fieldsID="98622aed16c5ddc05060dc96dff534ea" ns2:_="" ns3:_="">
    <xsd:import namespace="e79523f6-4e4c-448d-adcf-afe09ae5067d"/>
    <xsd:import namespace="8a20d4b9-be6a-4e12-92c1-758fa41ee49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23f6-4e4c-448d-adcf-afe09ae50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5a44b728-c084-45e3-9e9f-3b79270ea0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20d4b9-be6a-4e12-92c1-758fa41ee490"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0a7eec52-8df7-496c-9f85-81f2f9082ce3}" ma:internalName="TaxCatchAll" ma:showField="CatchAllData" ma:web="8a20d4b9-be6a-4e12-92c1-758fa41ee4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00786-030B-4A7A-AD99-07914DC670DC}">
  <ds:schemaRefs>
    <ds:schemaRef ds:uri="e79523f6-4e4c-448d-adcf-afe09ae5067d"/>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8a20d4b9-be6a-4e12-92c1-758fa41ee490"/>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A9DF2B1B-69CD-44AF-92F8-9822BD064DB5}"/>
</file>

<file path=customXml/itemProps3.xml><?xml version="1.0" encoding="utf-8"?>
<ds:datastoreItem xmlns:ds="http://schemas.openxmlformats.org/officeDocument/2006/customXml" ds:itemID="{DBD9E0A1-1A73-4466-93B8-12F512EA7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template-set Universiteit Leiden</Template>
  <TotalTime>1033</TotalTime>
  <Words>3105</Words>
  <Application>Microsoft Macintosh PowerPoint</Application>
  <PresentationFormat>Aangepast</PresentationFormat>
  <Paragraphs>474</Paragraphs>
  <Slides>50</Slides>
  <Notes>34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50</vt:i4>
      </vt:variant>
    </vt:vector>
  </HeadingPairs>
  <TitlesOfParts>
    <vt:vector size="55" baseType="lpstr">
      <vt:lpstr>Georgia</vt:lpstr>
      <vt:lpstr>Minion</vt:lpstr>
      <vt:lpstr>Calibri</vt:lpstr>
      <vt:lpstr>Arial</vt:lpstr>
      <vt:lpstr>Corporate template-set Universiteit Leiden</vt:lpstr>
      <vt:lpstr>DAC6 Actualiteiten</vt:lpstr>
      <vt:lpstr>Introductie</vt:lpstr>
      <vt:lpstr>Samenvatting</vt:lpstr>
      <vt:lpstr>MDR-team</vt:lpstr>
      <vt:lpstr>Wie moet melden?</vt:lpstr>
      <vt:lpstr>Intermediairs</vt:lpstr>
      <vt:lpstr>Wat moet worden gemeld</vt:lpstr>
      <vt:lpstr>Statistieken</vt:lpstr>
      <vt:lpstr>Constructie</vt:lpstr>
      <vt:lpstr>Grensoverschrijdende constructie</vt:lpstr>
      <vt:lpstr>Voorbeeld</vt:lpstr>
      <vt:lpstr>Meer voorbeelden</vt:lpstr>
      <vt:lpstr>Verbonden ondernemingen</vt:lpstr>
      <vt:lpstr>Main benefit test</vt:lpstr>
      <vt:lpstr>Wezenskenmerken A</vt:lpstr>
      <vt:lpstr>Wezenskenmerken B</vt:lpstr>
      <vt:lpstr>B2 Omzetten van inkomsten</vt:lpstr>
      <vt:lpstr>Schenken aandelen voor remigratie: B2?</vt:lpstr>
      <vt:lpstr>Wezenskenmerken C</vt:lpstr>
      <vt:lpstr>Wezenskenmerk C.1</vt:lpstr>
      <vt:lpstr>Wezenskenmerken C (vervolg)</vt:lpstr>
      <vt:lpstr>Wezenskenmerken C (vervolg)</vt:lpstr>
      <vt:lpstr>Wezenskenmerken D</vt:lpstr>
      <vt:lpstr>Wezenskenmerken D (vervolg)</vt:lpstr>
      <vt:lpstr>Wezenskenmerken E</vt:lpstr>
      <vt:lpstr>E3 Overdracht activiteiten</vt:lpstr>
      <vt:lpstr>PowerPoint-presentatie</vt:lpstr>
      <vt:lpstr>PowerPoint-presentatie</vt:lpstr>
      <vt:lpstr>Praktische aspecten</vt:lpstr>
      <vt:lpstr>Te verstrekken informatie</vt:lpstr>
      <vt:lpstr>Ter beschikking stellen</vt:lpstr>
      <vt:lpstr>Geen onderzoeksplicht</vt:lpstr>
      <vt:lpstr>Onderkennen constructies</vt:lpstr>
      <vt:lpstr>Beoordeling hallmarks en mbt</vt:lpstr>
      <vt:lpstr>Te verstrekken informatie</vt:lpstr>
      <vt:lpstr>Samenvatting</vt:lpstr>
      <vt:lpstr>Toetsingscriteria</vt:lpstr>
      <vt:lpstr>Waarde ‘0’</vt:lpstr>
      <vt:lpstr>Datum 1-1-1900</vt:lpstr>
      <vt:lpstr>Wijzigen of aanvullen melding</vt:lpstr>
      <vt:lpstr>Correctie &lt; 30 dagen</vt:lpstr>
      <vt:lpstr>Correctie &gt; 30 dagen</vt:lpstr>
      <vt:lpstr>Te laat?</vt:lpstr>
      <vt:lpstr>PowerPoint-presentatie</vt:lpstr>
      <vt:lpstr>Boete en straf</vt:lpstr>
      <vt:lpstr>Boete en straf</vt:lpstr>
      <vt:lpstr>Pleitbaar standpunt, opzet en grove schuld</vt:lpstr>
      <vt:lpstr>Nieuw feit</vt:lpstr>
      <vt:lpstr>En wat gaat Belastingdienst doen?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Splitsingen</dc:title>
  <dc:creator>Mark Nieuweboer</dc:creator>
  <cp:lastModifiedBy>Mark Nieuweboer</cp:lastModifiedBy>
  <cp:revision>546</cp:revision>
  <cp:lastPrinted>2021-11-09T11:40:56Z</cp:lastPrinted>
  <dcterms:created xsi:type="dcterms:W3CDTF">2019-01-08T10:04:08Z</dcterms:created>
  <dcterms:modified xsi:type="dcterms:W3CDTF">2022-02-24T11:10:56Z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0x010100C08C699322FEDE40BB660920C52B14FB</vt:lpwstr>
  </property>
  <property fmtid="{D5CDD505-2E9C-101B-9397-08002B2CF9AE}" pid="3" name="AuthorIds_UIVersion_3584">
    <vt:lpwstr>6</vt:lpwstr>
  </property>
  <property fmtid="{D5CDD505-2E9C-101B-9397-08002B2CF9AE}" pid="4" name="MediaServiceImageTags">
    <vt:lpwstr/>
  </property>
</Properties>
</file>