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57" r:id="rId3"/>
    <p:sldId id="258" r:id="rId4"/>
    <p:sldId id="259" r:id="rId5"/>
    <p:sldId id="260" r:id="rId6"/>
    <p:sldId id="385" r:id="rId7"/>
    <p:sldId id="384" r:id="rId8"/>
    <p:sldId id="386" r:id="rId9"/>
    <p:sldId id="387" r:id="rId10"/>
    <p:sldId id="261" r:id="rId11"/>
    <p:sldId id="272" r:id="rId12"/>
    <p:sldId id="273" r:id="rId13"/>
    <p:sldId id="303" r:id="rId14"/>
    <p:sldId id="370" r:id="rId15"/>
    <p:sldId id="372" r:id="rId16"/>
    <p:sldId id="371" r:id="rId17"/>
    <p:sldId id="380" r:id="rId18"/>
    <p:sldId id="381" r:id="rId19"/>
    <p:sldId id="274" r:id="rId20"/>
    <p:sldId id="366" r:id="rId21"/>
    <p:sldId id="375" r:id="rId22"/>
    <p:sldId id="376" r:id="rId23"/>
    <p:sldId id="377" r:id="rId24"/>
    <p:sldId id="383" r:id="rId25"/>
    <p:sldId id="367" r:id="rId26"/>
    <p:sldId id="373" r:id="rId27"/>
    <p:sldId id="374" r:id="rId28"/>
    <p:sldId id="382" r:id="rId29"/>
    <p:sldId id="388" r:id="rId30"/>
    <p:sldId id="389" r:id="rId31"/>
    <p:sldId id="368" r:id="rId32"/>
    <p:sldId id="288" r:id="rId33"/>
    <p:sldId id="289" r:id="rId34"/>
    <p:sldId id="290" r:id="rId35"/>
    <p:sldId id="378" r:id="rId36"/>
    <p:sldId id="379" r:id="rId37"/>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64421C-12BC-4AE6-9E68-7419A01F1B4D}" v="40" dt="2022-02-08T17:34:59.0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notesViewPr>
    <p:cSldViewPr snapToGrid="0">
      <p:cViewPr varScale="1">
        <p:scale>
          <a:sx n="84" d="100"/>
          <a:sy n="84" d="100"/>
        </p:scale>
        <p:origin x="319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Boomsluiter" userId="e10c041c-b3d7-46c9-8c5e-5c635e40630b" providerId="ADAL" clId="{3B64421C-12BC-4AE6-9E68-7419A01F1B4D}"/>
    <pc:docChg chg="undo custSel addSld delSld modSld sldOrd modNotesMaster">
      <pc:chgData name="Eva Boomsluiter" userId="e10c041c-b3d7-46c9-8c5e-5c635e40630b" providerId="ADAL" clId="{3B64421C-12BC-4AE6-9E68-7419A01F1B4D}" dt="2022-02-08T17:43:11.576" v="7537" actId="207"/>
      <pc:docMkLst>
        <pc:docMk/>
      </pc:docMkLst>
      <pc:sldChg chg="modSp mod">
        <pc:chgData name="Eva Boomsluiter" userId="e10c041c-b3d7-46c9-8c5e-5c635e40630b" providerId="ADAL" clId="{3B64421C-12BC-4AE6-9E68-7419A01F1B4D}" dt="2022-02-08T17:01:41.503" v="5834" actId="20577"/>
        <pc:sldMkLst>
          <pc:docMk/>
          <pc:sldMk cId="2894857279" sldId="257"/>
        </pc:sldMkLst>
        <pc:spChg chg="mod">
          <ac:chgData name="Eva Boomsluiter" userId="e10c041c-b3d7-46c9-8c5e-5c635e40630b" providerId="ADAL" clId="{3B64421C-12BC-4AE6-9E68-7419A01F1B4D}" dt="2022-02-01T14:26:01.556" v="157" actId="20577"/>
          <ac:spMkLst>
            <pc:docMk/>
            <pc:sldMk cId="2894857279" sldId="257"/>
            <ac:spMk id="2" creationId="{918DE742-BEFA-4FB1-8E37-B7033AD63CD7}"/>
          </ac:spMkLst>
        </pc:spChg>
        <pc:spChg chg="mod">
          <ac:chgData name="Eva Boomsluiter" userId="e10c041c-b3d7-46c9-8c5e-5c635e40630b" providerId="ADAL" clId="{3B64421C-12BC-4AE6-9E68-7419A01F1B4D}" dt="2022-02-08T17:01:41.503" v="5834" actId="20577"/>
          <ac:spMkLst>
            <pc:docMk/>
            <pc:sldMk cId="2894857279" sldId="257"/>
            <ac:spMk id="3" creationId="{CF45D540-61E7-4A3D-917A-D7919DC1FE75}"/>
          </ac:spMkLst>
        </pc:spChg>
      </pc:sldChg>
      <pc:sldChg chg="modSp new mod">
        <pc:chgData name="Eva Boomsluiter" userId="e10c041c-b3d7-46c9-8c5e-5c635e40630b" providerId="ADAL" clId="{3B64421C-12BC-4AE6-9E68-7419A01F1B4D}" dt="2022-02-08T17:38:40.147" v="7517" actId="207"/>
        <pc:sldMkLst>
          <pc:docMk/>
          <pc:sldMk cId="2442375907" sldId="258"/>
        </pc:sldMkLst>
        <pc:spChg chg="mod">
          <ac:chgData name="Eva Boomsluiter" userId="e10c041c-b3d7-46c9-8c5e-5c635e40630b" providerId="ADAL" clId="{3B64421C-12BC-4AE6-9E68-7419A01F1B4D}" dt="2022-02-01T14:29:51.912" v="443" actId="20577"/>
          <ac:spMkLst>
            <pc:docMk/>
            <pc:sldMk cId="2442375907" sldId="258"/>
            <ac:spMk id="2" creationId="{3E32C045-E5A3-46B3-98F0-A52F9717078B}"/>
          </ac:spMkLst>
        </pc:spChg>
        <pc:spChg chg="mod">
          <ac:chgData name="Eva Boomsluiter" userId="e10c041c-b3d7-46c9-8c5e-5c635e40630b" providerId="ADAL" clId="{3B64421C-12BC-4AE6-9E68-7419A01F1B4D}" dt="2022-02-08T17:38:40.147" v="7517" actId="207"/>
          <ac:spMkLst>
            <pc:docMk/>
            <pc:sldMk cId="2442375907" sldId="258"/>
            <ac:spMk id="3" creationId="{F1B9FDE7-0F28-4CC4-A418-E09BAE5162AD}"/>
          </ac:spMkLst>
        </pc:spChg>
      </pc:sldChg>
      <pc:sldChg chg="modSp new mod">
        <pc:chgData name="Eva Boomsluiter" userId="e10c041c-b3d7-46c9-8c5e-5c635e40630b" providerId="ADAL" clId="{3B64421C-12BC-4AE6-9E68-7419A01F1B4D}" dt="2022-02-08T17:19:03.328" v="7281" actId="207"/>
        <pc:sldMkLst>
          <pc:docMk/>
          <pc:sldMk cId="423921647" sldId="259"/>
        </pc:sldMkLst>
        <pc:spChg chg="mod">
          <ac:chgData name="Eva Boomsluiter" userId="e10c041c-b3d7-46c9-8c5e-5c635e40630b" providerId="ADAL" clId="{3B64421C-12BC-4AE6-9E68-7419A01F1B4D}" dt="2022-02-01T14:58:37.303" v="852" actId="255"/>
          <ac:spMkLst>
            <pc:docMk/>
            <pc:sldMk cId="423921647" sldId="259"/>
            <ac:spMk id="2" creationId="{9724BFB6-55D5-4040-B40E-096A0D05DCFF}"/>
          </ac:spMkLst>
        </pc:spChg>
        <pc:spChg chg="mod">
          <ac:chgData name="Eva Boomsluiter" userId="e10c041c-b3d7-46c9-8c5e-5c635e40630b" providerId="ADAL" clId="{3B64421C-12BC-4AE6-9E68-7419A01F1B4D}" dt="2022-02-08T17:19:03.328" v="7281" actId="207"/>
          <ac:spMkLst>
            <pc:docMk/>
            <pc:sldMk cId="423921647" sldId="259"/>
            <ac:spMk id="3" creationId="{D21692C0-1B88-4C5A-8F15-D51B41A6B045}"/>
          </ac:spMkLst>
        </pc:spChg>
      </pc:sldChg>
      <pc:sldChg chg="modSp new mod">
        <pc:chgData name="Eva Boomsluiter" userId="e10c041c-b3d7-46c9-8c5e-5c635e40630b" providerId="ADAL" clId="{3B64421C-12BC-4AE6-9E68-7419A01F1B4D}" dt="2022-02-01T15:11:10.757" v="1216" actId="6549"/>
        <pc:sldMkLst>
          <pc:docMk/>
          <pc:sldMk cId="355287013" sldId="260"/>
        </pc:sldMkLst>
        <pc:spChg chg="mod">
          <ac:chgData name="Eva Boomsluiter" userId="e10c041c-b3d7-46c9-8c5e-5c635e40630b" providerId="ADAL" clId="{3B64421C-12BC-4AE6-9E68-7419A01F1B4D}" dt="2022-02-01T15:07:30.245" v="1064" actId="14100"/>
          <ac:spMkLst>
            <pc:docMk/>
            <pc:sldMk cId="355287013" sldId="260"/>
            <ac:spMk id="2" creationId="{91AF83D9-F2DB-4446-8FC3-A097B8C317A3}"/>
          </ac:spMkLst>
        </pc:spChg>
        <pc:spChg chg="mod">
          <ac:chgData name="Eva Boomsluiter" userId="e10c041c-b3d7-46c9-8c5e-5c635e40630b" providerId="ADAL" clId="{3B64421C-12BC-4AE6-9E68-7419A01F1B4D}" dt="2022-02-01T15:11:10.757" v="1216" actId="6549"/>
          <ac:spMkLst>
            <pc:docMk/>
            <pc:sldMk cId="355287013" sldId="260"/>
            <ac:spMk id="3" creationId="{F77ECC3C-968A-431C-950B-909248E241DD}"/>
          </ac:spMkLst>
        </pc:spChg>
      </pc:sldChg>
      <pc:sldChg chg="modSp new mod">
        <pc:chgData name="Eva Boomsluiter" userId="e10c041c-b3d7-46c9-8c5e-5c635e40630b" providerId="ADAL" clId="{3B64421C-12BC-4AE6-9E68-7419A01F1B4D}" dt="2022-02-08T17:43:11.576" v="7537" actId="207"/>
        <pc:sldMkLst>
          <pc:docMk/>
          <pc:sldMk cId="202406735" sldId="261"/>
        </pc:sldMkLst>
        <pc:spChg chg="mod">
          <ac:chgData name="Eva Boomsluiter" userId="e10c041c-b3d7-46c9-8c5e-5c635e40630b" providerId="ADAL" clId="{3B64421C-12BC-4AE6-9E68-7419A01F1B4D}" dt="2022-02-01T15:20:22.957" v="1347" actId="255"/>
          <ac:spMkLst>
            <pc:docMk/>
            <pc:sldMk cId="202406735" sldId="261"/>
            <ac:spMk id="2" creationId="{B5D913BF-870B-48E9-A01D-505A6E1709C6}"/>
          </ac:spMkLst>
        </pc:spChg>
        <pc:spChg chg="mod">
          <ac:chgData name="Eva Boomsluiter" userId="e10c041c-b3d7-46c9-8c5e-5c635e40630b" providerId="ADAL" clId="{3B64421C-12BC-4AE6-9E68-7419A01F1B4D}" dt="2022-02-08T17:43:11.576" v="7537" actId="207"/>
          <ac:spMkLst>
            <pc:docMk/>
            <pc:sldMk cId="202406735" sldId="261"/>
            <ac:spMk id="3" creationId="{6F4C8316-862B-423F-821D-10F9DD7DFE5E}"/>
          </ac:spMkLst>
        </pc:spChg>
      </pc:sldChg>
      <pc:sldChg chg="new del">
        <pc:chgData name="Eva Boomsluiter" userId="e10c041c-b3d7-46c9-8c5e-5c635e40630b" providerId="ADAL" clId="{3B64421C-12BC-4AE6-9E68-7419A01F1B4D}" dt="2022-02-02T15:18:13.897" v="3514" actId="47"/>
        <pc:sldMkLst>
          <pc:docMk/>
          <pc:sldMk cId="1241727772" sldId="262"/>
        </pc:sldMkLst>
      </pc:sldChg>
      <pc:sldChg chg="addSp delSp modSp add mod ord">
        <pc:chgData name="Eva Boomsluiter" userId="e10c041c-b3d7-46c9-8c5e-5c635e40630b" providerId="ADAL" clId="{3B64421C-12BC-4AE6-9E68-7419A01F1B4D}" dt="2022-02-02T14:40:10.385" v="2601" actId="20577"/>
        <pc:sldMkLst>
          <pc:docMk/>
          <pc:sldMk cId="0" sldId="272"/>
        </pc:sldMkLst>
        <pc:spChg chg="del">
          <ac:chgData name="Eva Boomsluiter" userId="e10c041c-b3d7-46c9-8c5e-5c635e40630b" providerId="ADAL" clId="{3B64421C-12BC-4AE6-9E68-7419A01F1B4D}" dt="2022-02-01T15:23:08.238" v="1435" actId="21"/>
          <ac:spMkLst>
            <pc:docMk/>
            <pc:sldMk cId="0" sldId="272"/>
            <ac:spMk id="2" creationId="{00000000-0000-0000-0000-000000000000}"/>
          </ac:spMkLst>
        </pc:spChg>
        <pc:spChg chg="del">
          <ac:chgData name="Eva Boomsluiter" userId="e10c041c-b3d7-46c9-8c5e-5c635e40630b" providerId="ADAL" clId="{3B64421C-12BC-4AE6-9E68-7419A01F1B4D}" dt="2022-02-01T15:25:10.030" v="1489" actId="21"/>
          <ac:spMkLst>
            <pc:docMk/>
            <pc:sldMk cId="0" sldId="272"/>
            <ac:spMk id="9" creationId="{00000000-0000-0000-0000-000000000000}"/>
          </ac:spMkLst>
        </pc:spChg>
        <pc:spChg chg="mod">
          <ac:chgData name="Eva Boomsluiter" userId="e10c041c-b3d7-46c9-8c5e-5c635e40630b" providerId="ADAL" clId="{3B64421C-12BC-4AE6-9E68-7419A01F1B4D}" dt="2022-02-01T15:25:48.267" v="1499" actId="14100"/>
          <ac:spMkLst>
            <pc:docMk/>
            <pc:sldMk cId="0" sldId="272"/>
            <ac:spMk id="12" creationId="{00000000-0000-0000-0000-000000000000}"/>
          </ac:spMkLst>
        </pc:spChg>
        <pc:spChg chg="mod">
          <ac:chgData name="Eva Boomsluiter" userId="e10c041c-b3d7-46c9-8c5e-5c635e40630b" providerId="ADAL" clId="{3B64421C-12BC-4AE6-9E68-7419A01F1B4D}" dt="2022-02-01T15:25:38.034" v="1496" actId="1076"/>
          <ac:spMkLst>
            <pc:docMk/>
            <pc:sldMk cId="0" sldId="272"/>
            <ac:spMk id="13" creationId="{00000000-0000-0000-0000-000000000000}"/>
          </ac:spMkLst>
        </pc:spChg>
        <pc:spChg chg="del mod">
          <ac:chgData name="Eva Boomsluiter" userId="e10c041c-b3d7-46c9-8c5e-5c635e40630b" providerId="ADAL" clId="{3B64421C-12BC-4AE6-9E68-7419A01F1B4D}" dt="2022-02-01T15:25:05.491" v="1488" actId="21"/>
          <ac:spMkLst>
            <pc:docMk/>
            <pc:sldMk cId="0" sldId="272"/>
            <ac:spMk id="14" creationId="{00000000-0000-0000-0000-000000000000}"/>
          </ac:spMkLst>
        </pc:spChg>
        <pc:spChg chg="mod">
          <ac:chgData name="Eva Boomsluiter" userId="e10c041c-b3d7-46c9-8c5e-5c635e40630b" providerId="ADAL" clId="{3B64421C-12BC-4AE6-9E68-7419A01F1B4D}" dt="2022-02-01T15:23:03.432" v="1434" actId="20577"/>
          <ac:spMkLst>
            <pc:docMk/>
            <pc:sldMk cId="0" sldId="272"/>
            <ac:spMk id="16" creationId="{00000000-0000-0000-0000-000000000000}"/>
          </ac:spMkLst>
        </pc:spChg>
        <pc:spChg chg="mod">
          <ac:chgData name="Eva Boomsluiter" userId="e10c041c-b3d7-46c9-8c5e-5c635e40630b" providerId="ADAL" clId="{3B64421C-12BC-4AE6-9E68-7419A01F1B4D}" dt="2022-02-01T15:25:52.623" v="1501" actId="14100"/>
          <ac:spMkLst>
            <pc:docMk/>
            <pc:sldMk cId="0" sldId="272"/>
            <ac:spMk id="25" creationId="{00000000-0000-0000-0000-000000000000}"/>
          </ac:spMkLst>
        </pc:spChg>
        <pc:spChg chg="del">
          <ac:chgData name="Eva Boomsluiter" userId="e10c041c-b3d7-46c9-8c5e-5c635e40630b" providerId="ADAL" clId="{3B64421C-12BC-4AE6-9E68-7419A01F1B4D}" dt="2022-02-01T15:25:14.069" v="1490" actId="21"/>
          <ac:spMkLst>
            <pc:docMk/>
            <pc:sldMk cId="0" sldId="272"/>
            <ac:spMk id="31" creationId="{00000000-0000-0000-0000-000000000000}"/>
          </ac:spMkLst>
        </pc:spChg>
        <pc:spChg chg="del">
          <ac:chgData name="Eva Boomsluiter" userId="e10c041c-b3d7-46c9-8c5e-5c635e40630b" providerId="ADAL" clId="{3B64421C-12BC-4AE6-9E68-7419A01F1B4D}" dt="2022-02-01T15:25:17.259" v="1491" actId="21"/>
          <ac:spMkLst>
            <pc:docMk/>
            <pc:sldMk cId="0" sldId="272"/>
            <ac:spMk id="34" creationId="{00000000-0000-0000-0000-000000000000}"/>
          </ac:spMkLst>
        </pc:spChg>
        <pc:spChg chg="mod">
          <ac:chgData name="Eva Boomsluiter" userId="e10c041c-b3d7-46c9-8c5e-5c635e40630b" providerId="ADAL" clId="{3B64421C-12BC-4AE6-9E68-7419A01F1B4D}" dt="2022-02-01T15:24:04.130" v="1463" actId="20577"/>
          <ac:spMkLst>
            <pc:docMk/>
            <pc:sldMk cId="0" sldId="272"/>
            <ac:spMk id="41" creationId="{00000000-0000-0000-0000-000000000000}"/>
          </ac:spMkLst>
        </pc:spChg>
        <pc:spChg chg="del mod">
          <ac:chgData name="Eva Boomsluiter" userId="e10c041c-b3d7-46c9-8c5e-5c635e40630b" providerId="ADAL" clId="{3B64421C-12BC-4AE6-9E68-7419A01F1B4D}" dt="2022-02-01T15:24:51.774" v="1484"/>
          <ac:spMkLst>
            <pc:docMk/>
            <pc:sldMk cId="0" sldId="272"/>
            <ac:spMk id="44" creationId="{00000000-0000-0000-0000-000000000000}"/>
          </ac:spMkLst>
        </pc:spChg>
        <pc:spChg chg="mod">
          <ac:chgData name="Eva Boomsluiter" userId="e10c041c-b3d7-46c9-8c5e-5c635e40630b" providerId="ADAL" clId="{3B64421C-12BC-4AE6-9E68-7419A01F1B4D}" dt="2022-02-01T15:23:24.626" v="1450" actId="207"/>
          <ac:spMkLst>
            <pc:docMk/>
            <pc:sldMk cId="0" sldId="272"/>
            <ac:spMk id="45" creationId="{00000000-0000-0000-0000-000000000000}"/>
          </ac:spMkLst>
        </pc:spChg>
        <pc:spChg chg="mod">
          <ac:chgData name="Eva Boomsluiter" userId="e10c041c-b3d7-46c9-8c5e-5c635e40630b" providerId="ADAL" clId="{3B64421C-12BC-4AE6-9E68-7419A01F1B4D}" dt="2022-02-01T15:22:44.927" v="1432"/>
          <ac:spMkLst>
            <pc:docMk/>
            <pc:sldMk cId="0" sldId="272"/>
            <ac:spMk id="49" creationId="{00000000-0000-0000-0000-000000000000}"/>
          </ac:spMkLst>
        </pc:spChg>
        <pc:spChg chg="del mod">
          <ac:chgData name="Eva Boomsluiter" userId="e10c041c-b3d7-46c9-8c5e-5c635e40630b" providerId="ADAL" clId="{3B64421C-12BC-4AE6-9E68-7419A01F1B4D}" dt="2022-02-01T15:26:31.515" v="1510" actId="21"/>
          <ac:spMkLst>
            <pc:docMk/>
            <pc:sldMk cId="0" sldId="272"/>
            <ac:spMk id="50" creationId="{570115AA-7413-604A-B0D2-41CF8CE4E5EA}"/>
          </ac:spMkLst>
        </pc:spChg>
        <pc:spChg chg="add mod">
          <ac:chgData name="Eva Boomsluiter" userId="e10c041c-b3d7-46c9-8c5e-5c635e40630b" providerId="ADAL" clId="{3B64421C-12BC-4AE6-9E68-7419A01F1B4D}" dt="2022-02-02T14:40:10.385" v="2601" actId="20577"/>
          <ac:spMkLst>
            <pc:docMk/>
            <pc:sldMk cId="0" sldId="272"/>
            <ac:spMk id="52" creationId="{F29F1889-1D46-4618-A9F3-19E558925BC4}"/>
          </ac:spMkLst>
        </pc:spChg>
        <pc:spChg chg="add mod">
          <ac:chgData name="Eva Boomsluiter" userId="e10c041c-b3d7-46c9-8c5e-5c635e40630b" providerId="ADAL" clId="{3B64421C-12BC-4AE6-9E68-7419A01F1B4D}" dt="2022-02-01T15:23:43.931" v="1459" actId="1076"/>
          <ac:spMkLst>
            <pc:docMk/>
            <pc:sldMk cId="0" sldId="272"/>
            <ac:spMk id="53" creationId="{62CE2902-940A-41EE-9BE2-D9268F5F82DA}"/>
          </ac:spMkLst>
        </pc:spChg>
        <pc:spChg chg="add mod">
          <ac:chgData name="Eva Boomsluiter" userId="e10c041c-b3d7-46c9-8c5e-5c635e40630b" providerId="ADAL" clId="{3B64421C-12BC-4AE6-9E68-7419A01F1B4D}" dt="2022-02-01T15:24:12.931" v="1466" actId="1076"/>
          <ac:spMkLst>
            <pc:docMk/>
            <pc:sldMk cId="0" sldId="272"/>
            <ac:spMk id="54" creationId="{D1EC7EC9-3C4D-434F-85F4-4AEE015C78CB}"/>
          </ac:spMkLst>
        </pc:spChg>
        <pc:spChg chg="add mod">
          <ac:chgData name="Eva Boomsluiter" userId="e10c041c-b3d7-46c9-8c5e-5c635e40630b" providerId="ADAL" clId="{3B64421C-12BC-4AE6-9E68-7419A01F1B4D}" dt="2022-02-01T15:24:22.659" v="1468" actId="1076"/>
          <ac:spMkLst>
            <pc:docMk/>
            <pc:sldMk cId="0" sldId="272"/>
            <ac:spMk id="55" creationId="{15B62EBA-82A1-4FD7-86C4-C57D51BD74D1}"/>
          </ac:spMkLst>
        </pc:spChg>
        <pc:spChg chg="add mod">
          <ac:chgData name="Eva Boomsluiter" userId="e10c041c-b3d7-46c9-8c5e-5c635e40630b" providerId="ADAL" clId="{3B64421C-12BC-4AE6-9E68-7419A01F1B4D}" dt="2022-02-01T15:24:55.359" v="1486" actId="20577"/>
          <ac:spMkLst>
            <pc:docMk/>
            <pc:sldMk cId="0" sldId="272"/>
            <ac:spMk id="56" creationId="{3F7BA499-74EC-4679-8F4F-2292B3A2EC7D}"/>
          </ac:spMkLst>
        </pc:spChg>
        <pc:spChg chg="add mod">
          <ac:chgData name="Eva Boomsluiter" userId="e10c041c-b3d7-46c9-8c5e-5c635e40630b" providerId="ADAL" clId="{3B64421C-12BC-4AE6-9E68-7419A01F1B4D}" dt="2022-02-01T15:26:05.762" v="1503" actId="1076"/>
          <ac:spMkLst>
            <pc:docMk/>
            <pc:sldMk cId="0" sldId="272"/>
            <ac:spMk id="57" creationId="{0CBC9B18-BF42-45E5-AB28-99A47665BCBA}"/>
          </ac:spMkLst>
        </pc:spChg>
        <pc:spChg chg="add mod">
          <ac:chgData name="Eva Boomsluiter" userId="e10c041c-b3d7-46c9-8c5e-5c635e40630b" providerId="ADAL" clId="{3B64421C-12BC-4AE6-9E68-7419A01F1B4D}" dt="2022-02-01T15:26:16.536" v="1507" actId="1076"/>
          <ac:spMkLst>
            <pc:docMk/>
            <pc:sldMk cId="0" sldId="272"/>
            <ac:spMk id="58" creationId="{160D83D4-B451-414E-8976-579647961735}"/>
          </ac:spMkLst>
        </pc:spChg>
        <pc:spChg chg="add mod">
          <ac:chgData name="Eva Boomsluiter" userId="e10c041c-b3d7-46c9-8c5e-5c635e40630b" providerId="ADAL" clId="{3B64421C-12BC-4AE6-9E68-7419A01F1B4D}" dt="2022-02-01T15:26:28.911" v="1509" actId="1076"/>
          <ac:spMkLst>
            <pc:docMk/>
            <pc:sldMk cId="0" sldId="272"/>
            <ac:spMk id="59" creationId="{92C7FC51-4A85-457A-B3B1-CCE054829444}"/>
          </ac:spMkLst>
        </pc:spChg>
        <pc:spChg chg="add mod">
          <ac:chgData name="Eva Boomsluiter" userId="e10c041c-b3d7-46c9-8c5e-5c635e40630b" providerId="ADAL" clId="{3B64421C-12BC-4AE6-9E68-7419A01F1B4D}" dt="2022-02-01T15:26:49.040" v="1512" actId="1076"/>
          <ac:spMkLst>
            <pc:docMk/>
            <pc:sldMk cId="0" sldId="272"/>
            <ac:spMk id="60" creationId="{AFAABC45-6C1C-4DC9-A9AE-8C87E12CC303}"/>
          </ac:spMkLst>
        </pc:spChg>
        <pc:spChg chg="add mod">
          <ac:chgData name="Eva Boomsluiter" userId="e10c041c-b3d7-46c9-8c5e-5c635e40630b" providerId="ADAL" clId="{3B64421C-12BC-4AE6-9E68-7419A01F1B4D}" dt="2022-02-01T15:27:04.423" v="1514" actId="1076"/>
          <ac:spMkLst>
            <pc:docMk/>
            <pc:sldMk cId="0" sldId="272"/>
            <ac:spMk id="61" creationId="{8D19518B-9909-40F0-BF9D-2C49764A6E8B}"/>
          </ac:spMkLst>
        </pc:spChg>
        <pc:spChg chg="add mod">
          <ac:chgData name="Eva Boomsluiter" userId="e10c041c-b3d7-46c9-8c5e-5c635e40630b" providerId="ADAL" clId="{3B64421C-12BC-4AE6-9E68-7419A01F1B4D}" dt="2022-02-01T15:33:12.558" v="2020" actId="1076"/>
          <ac:spMkLst>
            <pc:docMk/>
            <pc:sldMk cId="0" sldId="272"/>
            <ac:spMk id="62" creationId="{234D43CD-2E2D-4DD1-8233-CC051B44515F}"/>
          </ac:spMkLst>
        </pc:spChg>
      </pc:sldChg>
      <pc:sldChg chg="modSp new mod">
        <pc:chgData name="Eva Boomsluiter" userId="e10c041c-b3d7-46c9-8c5e-5c635e40630b" providerId="ADAL" clId="{3B64421C-12BC-4AE6-9E68-7419A01F1B4D}" dt="2022-02-08T17:42:58.293" v="7536" actId="20577"/>
        <pc:sldMkLst>
          <pc:docMk/>
          <pc:sldMk cId="2808431252" sldId="273"/>
        </pc:sldMkLst>
        <pc:spChg chg="mod">
          <ac:chgData name="Eva Boomsluiter" userId="e10c041c-b3d7-46c9-8c5e-5c635e40630b" providerId="ADAL" clId="{3B64421C-12BC-4AE6-9E68-7419A01F1B4D}" dt="2022-02-08T17:42:58.293" v="7536" actId="20577"/>
          <ac:spMkLst>
            <pc:docMk/>
            <pc:sldMk cId="2808431252" sldId="273"/>
            <ac:spMk id="2" creationId="{52B31F50-29F1-43F1-BBE7-4A20E12F6274}"/>
          </ac:spMkLst>
        </pc:spChg>
        <pc:spChg chg="mod">
          <ac:chgData name="Eva Boomsluiter" userId="e10c041c-b3d7-46c9-8c5e-5c635e40630b" providerId="ADAL" clId="{3B64421C-12BC-4AE6-9E68-7419A01F1B4D}" dt="2022-02-08T16:47:29.596" v="5603" actId="20577"/>
          <ac:spMkLst>
            <pc:docMk/>
            <pc:sldMk cId="2808431252" sldId="273"/>
            <ac:spMk id="3" creationId="{2D393D07-4E91-4AFB-8488-393B12126A40}"/>
          </ac:spMkLst>
        </pc:spChg>
      </pc:sldChg>
      <pc:sldChg chg="modSp new mod">
        <pc:chgData name="Eva Boomsluiter" userId="e10c041c-b3d7-46c9-8c5e-5c635e40630b" providerId="ADAL" clId="{3B64421C-12BC-4AE6-9E68-7419A01F1B4D}" dt="2022-02-08T17:30:53.885" v="7376" actId="20577"/>
        <pc:sldMkLst>
          <pc:docMk/>
          <pc:sldMk cId="3054252682" sldId="274"/>
        </pc:sldMkLst>
        <pc:spChg chg="mod">
          <ac:chgData name="Eva Boomsluiter" userId="e10c041c-b3d7-46c9-8c5e-5c635e40630b" providerId="ADAL" clId="{3B64421C-12BC-4AE6-9E68-7419A01F1B4D}" dt="2022-02-08T17:30:53.885" v="7376" actId="20577"/>
          <ac:spMkLst>
            <pc:docMk/>
            <pc:sldMk cId="3054252682" sldId="274"/>
            <ac:spMk id="2" creationId="{10B13B48-C9D0-457E-9322-FC066A4A324B}"/>
          </ac:spMkLst>
        </pc:spChg>
        <pc:spChg chg="mod">
          <ac:chgData name="Eva Boomsluiter" userId="e10c041c-b3d7-46c9-8c5e-5c635e40630b" providerId="ADAL" clId="{3B64421C-12BC-4AE6-9E68-7419A01F1B4D}" dt="2022-02-08T17:00:10.845" v="5795" actId="255"/>
          <ac:spMkLst>
            <pc:docMk/>
            <pc:sldMk cId="3054252682" sldId="274"/>
            <ac:spMk id="3" creationId="{57D67333-7348-49C4-8A35-3AC6F47ACC92}"/>
          </ac:spMkLst>
        </pc:spChg>
      </pc:sldChg>
      <pc:sldChg chg="addSp delSp modSp add mod">
        <pc:chgData name="Eva Boomsluiter" userId="e10c041c-b3d7-46c9-8c5e-5c635e40630b" providerId="ADAL" clId="{3B64421C-12BC-4AE6-9E68-7419A01F1B4D}" dt="2022-02-02T14:47:42.187" v="2962" actId="20577"/>
        <pc:sldMkLst>
          <pc:docMk/>
          <pc:sldMk cId="0" sldId="288"/>
        </pc:sldMkLst>
        <pc:spChg chg="del">
          <ac:chgData name="Eva Boomsluiter" userId="e10c041c-b3d7-46c9-8c5e-5c635e40630b" providerId="ADAL" clId="{3B64421C-12BC-4AE6-9E68-7419A01F1B4D}" dt="2022-02-02T14:47:35.028" v="2943" actId="21"/>
          <ac:spMkLst>
            <pc:docMk/>
            <pc:sldMk cId="0" sldId="288"/>
            <ac:spMk id="2"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4" creationId="{00000000-0000-0000-0000-000000000000}"/>
          </ac:spMkLst>
        </pc:spChg>
        <pc:spChg chg="mod">
          <ac:chgData name="Eva Boomsluiter" userId="e10c041c-b3d7-46c9-8c5e-5c635e40630b" providerId="ADAL" clId="{3B64421C-12BC-4AE6-9E68-7419A01F1B4D}" dt="2022-02-02T14:46:38.868" v="2929" actId="207"/>
          <ac:spMkLst>
            <pc:docMk/>
            <pc:sldMk cId="0" sldId="288"/>
            <ac:spMk id="5"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6"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7" creationId="{00000000-0000-0000-0000-000000000000}"/>
          </ac:spMkLst>
        </pc:spChg>
        <pc:spChg chg="mod">
          <ac:chgData name="Eva Boomsluiter" userId="e10c041c-b3d7-46c9-8c5e-5c635e40630b" providerId="ADAL" clId="{3B64421C-12BC-4AE6-9E68-7419A01F1B4D}" dt="2022-02-02T14:46:54.837" v="2935" actId="207"/>
          <ac:spMkLst>
            <pc:docMk/>
            <pc:sldMk cId="0" sldId="288"/>
            <ac:spMk id="8" creationId="{00000000-0000-0000-0000-000000000000}"/>
          </ac:spMkLst>
        </pc:spChg>
        <pc:spChg chg="mod">
          <ac:chgData name="Eva Boomsluiter" userId="e10c041c-b3d7-46c9-8c5e-5c635e40630b" providerId="ADAL" clId="{3B64421C-12BC-4AE6-9E68-7419A01F1B4D}" dt="2022-02-02T14:46:54.837" v="2935" actId="207"/>
          <ac:spMkLst>
            <pc:docMk/>
            <pc:sldMk cId="0" sldId="288"/>
            <ac:spMk id="9"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0" creationId="{00000000-0000-0000-0000-000000000000}"/>
          </ac:spMkLst>
        </pc:spChg>
        <pc:spChg chg="mod">
          <ac:chgData name="Eva Boomsluiter" userId="e10c041c-b3d7-46c9-8c5e-5c635e40630b" providerId="ADAL" clId="{3B64421C-12BC-4AE6-9E68-7419A01F1B4D}" dt="2022-02-02T14:46:54.837" v="2935" actId="207"/>
          <ac:spMkLst>
            <pc:docMk/>
            <pc:sldMk cId="0" sldId="288"/>
            <ac:spMk id="11"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3"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4"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5"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6"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7"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8"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19"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20" creationId="{00000000-0000-0000-0000-000000000000}"/>
          </ac:spMkLst>
        </pc:spChg>
        <pc:spChg chg="mod">
          <ac:chgData name="Eva Boomsluiter" userId="e10c041c-b3d7-46c9-8c5e-5c635e40630b" providerId="ADAL" clId="{3B64421C-12BC-4AE6-9E68-7419A01F1B4D}" dt="2022-02-02T14:46:45.465" v="2933" actId="1076"/>
          <ac:spMkLst>
            <pc:docMk/>
            <pc:sldMk cId="0" sldId="288"/>
            <ac:spMk id="21"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23"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26"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29" creationId="{00000000-0000-0000-0000-000000000000}"/>
          </ac:spMkLst>
        </pc:spChg>
        <pc:spChg chg="mod">
          <ac:chgData name="Eva Boomsluiter" userId="e10c041c-b3d7-46c9-8c5e-5c635e40630b" providerId="ADAL" clId="{3B64421C-12BC-4AE6-9E68-7419A01F1B4D}" dt="2022-02-02T14:46:49.441" v="2934" actId="207"/>
          <ac:spMkLst>
            <pc:docMk/>
            <pc:sldMk cId="0" sldId="288"/>
            <ac:spMk id="32" creationId="{00000000-0000-0000-0000-000000000000}"/>
          </ac:spMkLst>
        </pc:spChg>
        <pc:spChg chg="del mod">
          <ac:chgData name="Eva Boomsluiter" userId="e10c041c-b3d7-46c9-8c5e-5c635e40630b" providerId="ADAL" clId="{3B64421C-12BC-4AE6-9E68-7419A01F1B4D}" dt="2022-02-02T14:47:23.160" v="2942"/>
          <ac:spMkLst>
            <pc:docMk/>
            <pc:sldMk cId="0" sldId="288"/>
            <ac:spMk id="34" creationId="{00000000-0000-0000-0000-000000000000}"/>
          </ac:spMkLst>
        </pc:spChg>
        <pc:spChg chg="del mod">
          <ac:chgData name="Eva Boomsluiter" userId="e10c041c-b3d7-46c9-8c5e-5c635e40630b" providerId="ADAL" clId="{3B64421C-12BC-4AE6-9E68-7419A01F1B4D}" dt="2022-02-02T14:47:23.157" v="2940" actId="21"/>
          <ac:spMkLst>
            <pc:docMk/>
            <pc:sldMk cId="0" sldId="288"/>
            <ac:spMk id="35" creationId="{00000000-0000-0000-0000-000000000000}"/>
          </ac:spMkLst>
        </pc:spChg>
        <pc:spChg chg="del mod">
          <ac:chgData name="Eva Boomsluiter" userId="e10c041c-b3d7-46c9-8c5e-5c635e40630b" providerId="ADAL" clId="{3B64421C-12BC-4AE6-9E68-7419A01F1B4D}" dt="2022-02-02T14:47:13.757" v="2938" actId="21"/>
          <ac:spMkLst>
            <pc:docMk/>
            <pc:sldMk cId="0" sldId="288"/>
            <ac:spMk id="36" creationId="{6B83DCDA-A809-0943-8931-0D3EF4A12721}"/>
          </ac:spMkLst>
        </pc:spChg>
        <pc:spChg chg="add mod">
          <ac:chgData name="Eva Boomsluiter" userId="e10c041c-b3d7-46c9-8c5e-5c635e40630b" providerId="ADAL" clId="{3B64421C-12BC-4AE6-9E68-7419A01F1B4D}" dt="2022-02-02T14:47:42.187" v="2962" actId="20577"/>
          <ac:spMkLst>
            <pc:docMk/>
            <pc:sldMk cId="0" sldId="288"/>
            <ac:spMk id="38" creationId="{F0A1ED84-F47E-4DA3-8BC1-155D56ADCCC3}"/>
          </ac:spMkLst>
        </pc:spChg>
        <pc:graphicFrameChg chg="modGraphic">
          <ac:chgData name="Eva Boomsluiter" userId="e10c041c-b3d7-46c9-8c5e-5c635e40630b" providerId="ADAL" clId="{3B64421C-12BC-4AE6-9E68-7419A01F1B4D}" dt="2022-02-02T14:47:04.001" v="2937" actId="207"/>
          <ac:graphicFrameMkLst>
            <pc:docMk/>
            <pc:sldMk cId="0" sldId="288"/>
            <ac:graphicFrameMk id="12" creationId="{00000000-0000-0000-0000-000000000000}"/>
          </ac:graphicFrameMkLst>
        </pc:graphicFrameChg>
      </pc:sldChg>
      <pc:sldChg chg="addSp delSp modSp add mod">
        <pc:chgData name="Eva Boomsluiter" userId="e10c041c-b3d7-46c9-8c5e-5c635e40630b" providerId="ADAL" clId="{3B64421C-12BC-4AE6-9E68-7419A01F1B4D}" dt="2022-02-02T14:49:02.991" v="3010" actId="20577"/>
        <pc:sldMkLst>
          <pc:docMk/>
          <pc:sldMk cId="0" sldId="289"/>
        </pc:sldMkLst>
        <pc:spChg chg="del">
          <ac:chgData name="Eva Boomsluiter" userId="e10c041c-b3d7-46c9-8c5e-5c635e40630b" providerId="ADAL" clId="{3B64421C-12BC-4AE6-9E68-7419A01F1B4D}" dt="2022-02-02T14:48:55.851" v="2991" actId="21"/>
          <ac:spMkLst>
            <pc:docMk/>
            <pc:sldMk cId="0" sldId="289"/>
            <ac:spMk id="2" creationId="{00000000-0000-0000-0000-000000000000}"/>
          </ac:spMkLst>
        </pc:spChg>
        <pc:spChg chg="mod">
          <ac:chgData name="Eva Boomsluiter" userId="e10c041c-b3d7-46c9-8c5e-5c635e40630b" providerId="ADAL" clId="{3B64421C-12BC-4AE6-9E68-7419A01F1B4D}" dt="2022-02-02T14:44:52.390" v="2814" actId="207"/>
          <ac:spMkLst>
            <pc:docMk/>
            <pc:sldMk cId="0" sldId="289"/>
            <ac:spMk id="6"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7"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8"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9"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0"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3"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4"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5"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6"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19"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20"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21"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34" creationId="{00000000-0000-0000-0000-000000000000}"/>
          </ac:spMkLst>
        </pc:spChg>
        <pc:spChg chg="mod">
          <ac:chgData name="Eva Boomsluiter" userId="e10c041c-b3d7-46c9-8c5e-5c635e40630b" providerId="ADAL" clId="{3B64421C-12BC-4AE6-9E68-7419A01F1B4D}" dt="2022-02-02T14:44:47.139" v="2813" actId="207"/>
          <ac:spMkLst>
            <pc:docMk/>
            <pc:sldMk cId="0" sldId="289"/>
            <ac:spMk id="35" creationId="{00000000-0000-0000-0000-000000000000}"/>
          </ac:spMkLst>
        </pc:spChg>
        <pc:spChg chg="del">
          <ac:chgData name="Eva Boomsluiter" userId="e10c041c-b3d7-46c9-8c5e-5c635e40630b" providerId="ADAL" clId="{3B64421C-12BC-4AE6-9E68-7419A01F1B4D}" dt="2022-02-02T14:45:22.814" v="2821" actId="21"/>
          <ac:spMkLst>
            <pc:docMk/>
            <pc:sldMk cId="0" sldId="289"/>
            <ac:spMk id="36" creationId="{00000000-0000-0000-0000-000000000000}"/>
          </ac:spMkLst>
        </pc:spChg>
        <pc:spChg chg="del mod">
          <ac:chgData name="Eva Boomsluiter" userId="e10c041c-b3d7-46c9-8c5e-5c635e40630b" providerId="ADAL" clId="{3B64421C-12BC-4AE6-9E68-7419A01F1B4D}" dt="2022-02-02T14:45:20.190" v="2820" actId="21"/>
          <ac:spMkLst>
            <pc:docMk/>
            <pc:sldMk cId="0" sldId="289"/>
            <ac:spMk id="37" creationId="{00000000-0000-0000-0000-000000000000}"/>
          </ac:spMkLst>
        </pc:spChg>
        <pc:spChg chg="del mod">
          <ac:chgData name="Eva Boomsluiter" userId="e10c041c-b3d7-46c9-8c5e-5c635e40630b" providerId="ADAL" clId="{3B64421C-12BC-4AE6-9E68-7419A01F1B4D}" dt="2022-02-02T14:45:16.928" v="2819" actId="21"/>
          <ac:spMkLst>
            <pc:docMk/>
            <pc:sldMk cId="0" sldId="289"/>
            <ac:spMk id="38" creationId="{686A1615-5581-6A4F-A29B-E2E3AD39CA9A}"/>
          </ac:spMkLst>
        </pc:spChg>
        <pc:spChg chg="add mod">
          <ac:chgData name="Eva Boomsluiter" userId="e10c041c-b3d7-46c9-8c5e-5c635e40630b" providerId="ADAL" clId="{3B64421C-12BC-4AE6-9E68-7419A01F1B4D}" dt="2022-02-02T14:49:02.991" v="3010" actId="20577"/>
          <ac:spMkLst>
            <pc:docMk/>
            <pc:sldMk cId="0" sldId="289"/>
            <ac:spMk id="40" creationId="{BB0C2D94-6CE1-4894-AD73-5F0802A267E6}"/>
          </ac:spMkLst>
        </pc:spChg>
        <pc:graphicFrameChg chg="modGraphic">
          <ac:chgData name="Eva Boomsluiter" userId="e10c041c-b3d7-46c9-8c5e-5c635e40630b" providerId="ADAL" clId="{3B64421C-12BC-4AE6-9E68-7419A01F1B4D}" dt="2022-02-02T14:45:07.603" v="2818" actId="207"/>
          <ac:graphicFrameMkLst>
            <pc:docMk/>
            <pc:sldMk cId="0" sldId="289"/>
            <ac:graphicFrameMk id="22" creationId="{00000000-0000-0000-0000-000000000000}"/>
          </ac:graphicFrameMkLst>
        </pc:graphicFrameChg>
      </pc:sldChg>
      <pc:sldChg chg="addSp delSp modSp add mod">
        <pc:chgData name="Eva Boomsluiter" userId="e10c041c-b3d7-46c9-8c5e-5c635e40630b" providerId="ADAL" clId="{3B64421C-12BC-4AE6-9E68-7419A01F1B4D}" dt="2022-02-02T14:48:32.513" v="2990" actId="207"/>
        <pc:sldMkLst>
          <pc:docMk/>
          <pc:sldMk cId="0" sldId="290"/>
        </pc:sldMkLst>
        <pc:spChg chg="del">
          <ac:chgData name="Eva Boomsluiter" userId="e10c041c-b3d7-46c9-8c5e-5c635e40630b" providerId="ADAL" clId="{3B64421C-12BC-4AE6-9E68-7419A01F1B4D}" dt="2022-02-02T14:48:07.580" v="2967" actId="21"/>
          <ac:spMkLst>
            <pc:docMk/>
            <pc:sldMk cId="0" sldId="290"/>
            <ac:spMk id="2"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0"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1"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5"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6"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7" creationId="{00000000-0000-0000-0000-000000000000}"/>
          </ac:spMkLst>
        </pc:spChg>
        <pc:spChg chg="mod">
          <ac:chgData name="Eva Boomsluiter" userId="e10c041c-b3d7-46c9-8c5e-5c635e40630b" providerId="ADAL" clId="{3B64421C-12BC-4AE6-9E68-7419A01F1B4D}" dt="2022-02-02T14:48:32.513" v="2990" actId="207"/>
          <ac:spMkLst>
            <pc:docMk/>
            <pc:sldMk cId="0" sldId="290"/>
            <ac:spMk id="18" creationId="{00000000-0000-0000-0000-000000000000}"/>
          </ac:spMkLst>
        </pc:spChg>
        <pc:spChg chg="del">
          <ac:chgData name="Eva Boomsluiter" userId="e10c041c-b3d7-46c9-8c5e-5c635e40630b" providerId="ADAL" clId="{3B64421C-12BC-4AE6-9E68-7419A01F1B4D}" dt="2022-02-02T14:47:58.373" v="2964" actId="21"/>
          <ac:spMkLst>
            <pc:docMk/>
            <pc:sldMk cId="0" sldId="290"/>
            <ac:spMk id="23" creationId="{00000000-0000-0000-0000-000000000000}"/>
          </ac:spMkLst>
        </pc:spChg>
        <pc:spChg chg="del mod">
          <ac:chgData name="Eva Boomsluiter" userId="e10c041c-b3d7-46c9-8c5e-5c635e40630b" providerId="ADAL" clId="{3B64421C-12BC-4AE6-9E68-7419A01F1B4D}" dt="2022-02-02T14:48:03.356" v="2966" actId="21"/>
          <ac:spMkLst>
            <pc:docMk/>
            <pc:sldMk cId="0" sldId="290"/>
            <ac:spMk id="24" creationId="{00000000-0000-0000-0000-000000000000}"/>
          </ac:spMkLst>
        </pc:spChg>
        <pc:spChg chg="del mod">
          <ac:chgData name="Eva Boomsluiter" userId="e10c041c-b3d7-46c9-8c5e-5c635e40630b" providerId="ADAL" clId="{3B64421C-12BC-4AE6-9E68-7419A01F1B4D}" dt="2022-02-02T14:47:54.317" v="2963" actId="21"/>
          <ac:spMkLst>
            <pc:docMk/>
            <pc:sldMk cId="0" sldId="290"/>
            <ac:spMk id="25" creationId="{E2292B74-D498-7A48-9F90-917D67D4867C}"/>
          </ac:spMkLst>
        </pc:spChg>
        <pc:spChg chg="mod">
          <ac:chgData name="Eva Boomsluiter" userId="e10c041c-b3d7-46c9-8c5e-5c635e40630b" providerId="ADAL" clId="{3B64421C-12BC-4AE6-9E68-7419A01F1B4D}" dt="2022-02-02T14:48:29.023" v="2989" actId="207"/>
          <ac:spMkLst>
            <pc:docMk/>
            <pc:sldMk cId="0" sldId="290"/>
            <ac:spMk id="27" creationId="{43D34AF3-CB47-43DB-B5DF-722FF03BE9B1}"/>
          </ac:spMkLst>
        </pc:spChg>
        <pc:spChg chg="mod">
          <ac:chgData name="Eva Boomsluiter" userId="e10c041c-b3d7-46c9-8c5e-5c635e40630b" providerId="ADAL" clId="{3B64421C-12BC-4AE6-9E68-7419A01F1B4D}" dt="2022-02-02T14:48:29.023" v="2989" actId="207"/>
          <ac:spMkLst>
            <pc:docMk/>
            <pc:sldMk cId="0" sldId="290"/>
            <ac:spMk id="28" creationId="{F5F24538-B50D-4C59-B514-7C61521C58CE}"/>
          </ac:spMkLst>
        </pc:spChg>
        <pc:spChg chg="mod">
          <ac:chgData name="Eva Boomsluiter" userId="e10c041c-b3d7-46c9-8c5e-5c635e40630b" providerId="ADAL" clId="{3B64421C-12BC-4AE6-9E68-7419A01F1B4D}" dt="2022-02-02T14:48:29.023" v="2989" actId="207"/>
          <ac:spMkLst>
            <pc:docMk/>
            <pc:sldMk cId="0" sldId="290"/>
            <ac:spMk id="29" creationId="{E9BD0829-A2EB-4617-8DD1-A6B7626B0586}"/>
          </ac:spMkLst>
        </pc:spChg>
        <pc:spChg chg="mod">
          <ac:chgData name="Eva Boomsluiter" userId="e10c041c-b3d7-46c9-8c5e-5c635e40630b" providerId="ADAL" clId="{3B64421C-12BC-4AE6-9E68-7419A01F1B4D}" dt="2022-02-02T14:48:29.023" v="2989" actId="207"/>
          <ac:spMkLst>
            <pc:docMk/>
            <pc:sldMk cId="0" sldId="290"/>
            <ac:spMk id="30" creationId="{C4264D9B-3CE9-4D6E-A03F-BC672C2C97BF}"/>
          </ac:spMkLst>
        </pc:spChg>
        <pc:spChg chg="add mod">
          <ac:chgData name="Eva Boomsluiter" userId="e10c041c-b3d7-46c9-8c5e-5c635e40630b" providerId="ADAL" clId="{3B64421C-12BC-4AE6-9E68-7419A01F1B4D}" dt="2022-02-02T14:48:12.463" v="2982" actId="20577"/>
          <ac:spMkLst>
            <pc:docMk/>
            <pc:sldMk cId="0" sldId="290"/>
            <ac:spMk id="31" creationId="{05B7B4D0-B247-4971-8907-8A77EFF2820A}"/>
          </ac:spMkLst>
        </pc:spChg>
        <pc:graphicFrameChg chg="modGraphic">
          <ac:chgData name="Eva Boomsluiter" userId="e10c041c-b3d7-46c9-8c5e-5c635e40630b" providerId="ADAL" clId="{3B64421C-12BC-4AE6-9E68-7419A01F1B4D}" dt="2022-02-02T14:44:24.310" v="2810" actId="207"/>
          <ac:graphicFrameMkLst>
            <pc:docMk/>
            <pc:sldMk cId="0" sldId="290"/>
            <ac:graphicFrameMk id="12" creationId="{00000000-0000-0000-0000-000000000000}"/>
          </ac:graphicFrameMkLst>
        </pc:graphicFrameChg>
      </pc:sldChg>
      <pc:sldChg chg="addSp delSp modSp add mod ord">
        <pc:chgData name="Eva Boomsluiter" userId="e10c041c-b3d7-46c9-8c5e-5c635e40630b" providerId="ADAL" clId="{3B64421C-12BC-4AE6-9E68-7419A01F1B4D}" dt="2022-02-02T14:55:31.904" v="3088" actId="20577"/>
        <pc:sldMkLst>
          <pc:docMk/>
          <pc:sldMk cId="0" sldId="303"/>
        </pc:sldMkLst>
        <pc:spChg chg="del">
          <ac:chgData name="Eva Boomsluiter" userId="e10c041c-b3d7-46c9-8c5e-5c635e40630b" providerId="ADAL" clId="{3B64421C-12BC-4AE6-9E68-7419A01F1B4D}" dt="2022-02-02T14:51:02.702" v="3025" actId="21"/>
          <ac:spMkLst>
            <pc:docMk/>
            <pc:sldMk cId="0" sldId="303"/>
            <ac:spMk id="2"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15" creationId="{00000000-0000-0000-0000-000000000000}"/>
          </ac:spMkLst>
        </pc:spChg>
        <pc:spChg chg="mod">
          <ac:chgData name="Eva Boomsluiter" userId="e10c041c-b3d7-46c9-8c5e-5c635e40630b" providerId="ADAL" clId="{3B64421C-12BC-4AE6-9E68-7419A01F1B4D}" dt="2022-02-02T14:51:53.949" v="3047" actId="207"/>
          <ac:spMkLst>
            <pc:docMk/>
            <pc:sldMk cId="0" sldId="303"/>
            <ac:spMk id="17" creationId="{00000000-0000-0000-0000-000000000000}"/>
          </ac:spMkLst>
        </pc:spChg>
        <pc:spChg chg="mod">
          <ac:chgData name="Eva Boomsluiter" userId="e10c041c-b3d7-46c9-8c5e-5c635e40630b" providerId="ADAL" clId="{3B64421C-12BC-4AE6-9E68-7419A01F1B4D}" dt="2022-02-02T14:51:57.193" v="3048" actId="207"/>
          <ac:spMkLst>
            <pc:docMk/>
            <pc:sldMk cId="0" sldId="303"/>
            <ac:spMk id="18"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19"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20"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21"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22" creationId="{00000000-0000-0000-0000-000000000000}"/>
          </ac:spMkLst>
        </pc:spChg>
        <pc:spChg chg="mod">
          <ac:chgData name="Eva Boomsluiter" userId="e10c041c-b3d7-46c9-8c5e-5c635e40630b" providerId="ADAL" clId="{3B64421C-12BC-4AE6-9E68-7419A01F1B4D}" dt="2022-02-02T14:52:12.259" v="3051" actId="207"/>
          <ac:spMkLst>
            <pc:docMk/>
            <pc:sldMk cId="0" sldId="303"/>
            <ac:spMk id="23" creationId="{00000000-0000-0000-0000-000000000000}"/>
          </ac:spMkLst>
        </pc:spChg>
        <pc:spChg chg="del mod">
          <ac:chgData name="Eva Boomsluiter" userId="e10c041c-b3d7-46c9-8c5e-5c635e40630b" providerId="ADAL" clId="{3B64421C-12BC-4AE6-9E68-7419A01F1B4D}" dt="2022-02-02T14:51:23.161" v="3035" actId="21"/>
          <ac:spMkLst>
            <pc:docMk/>
            <pc:sldMk cId="0" sldId="303"/>
            <ac:spMk id="25" creationId="{00000000-0000-0000-0000-000000000000}"/>
          </ac:spMkLst>
        </pc:spChg>
        <pc:spChg chg="del mod">
          <ac:chgData name="Eva Boomsluiter" userId="e10c041c-b3d7-46c9-8c5e-5c635e40630b" providerId="ADAL" clId="{3B64421C-12BC-4AE6-9E68-7419A01F1B4D}" dt="2022-02-02T14:51:29.146" v="3036" actId="21"/>
          <ac:spMkLst>
            <pc:docMk/>
            <pc:sldMk cId="0" sldId="303"/>
            <ac:spMk id="26" creationId="{00000000-0000-0000-0000-000000000000}"/>
          </ac:spMkLst>
        </pc:spChg>
        <pc:spChg chg="del mod">
          <ac:chgData name="Eva Boomsluiter" userId="e10c041c-b3d7-46c9-8c5e-5c635e40630b" providerId="ADAL" clId="{3B64421C-12BC-4AE6-9E68-7419A01F1B4D}" dt="2022-02-02T14:51:15.497" v="3033" actId="21"/>
          <ac:spMkLst>
            <pc:docMk/>
            <pc:sldMk cId="0" sldId="303"/>
            <ac:spMk id="27" creationId="{F80F81E7-8207-BB49-BDD4-B9D030DA9F96}"/>
          </ac:spMkLst>
        </pc:spChg>
        <pc:spChg chg="add mod">
          <ac:chgData name="Eva Boomsluiter" userId="e10c041c-b3d7-46c9-8c5e-5c635e40630b" providerId="ADAL" clId="{3B64421C-12BC-4AE6-9E68-7419A01F1B4D}" dt="2022-02-02T14:55:31.904" v="3088" actId="20577"/>
          <ac:spMkLst>
            <pc:docMk/>
            <pc:sldMk cId="0" sldId="303"/>
            <ac:spMk id="30" creationId="{D466626E-00CC-44CE-88EB-3D3B22EB8AB8}"/>
          </ac:spMkLst>
        </pc:spChg>
        <pc:graphicFrameChg chg="modGraphic">
          <ac:chgData name="Eva Boomsluiter" userId="e10c041c-b3d7-46c9-8c5e-5c635e40630b" providerId="ADAL" clId="{3B64421C-12BC-4AE6-9E68-7419A01F1B4D}" dt="2022-02-02T14:52:39.652" v="3055" actId="207"/>
          <ac:graphicFrameMkLst>
            <pc:docMk/>
            <pc:sldMk cId="0" sldId="303"/>
            <ac:graphicFrameMk id="8" creationId="{00000000-0000-0000-0000-000000000000}"/>
          </ac:graphicFrameMkLst>
        </pc:graphicFrameChg>
        <pc:graphicFrameChg chg="modGraphic">
          <ac:chgData name="Eva Boomsluiter" userId="e10c041c-b3d7-46c9-8c5e-5c635e40630b" providerId="ADAL" clId="{3B64421C-12BC-4AE6-9E68-7419A01F1B4D}" dt="2022-02-02T14:52:00.775" v="3049" actId="207"/>
          <ac:graphicFrameMkLst>
            <pc:docMk/>
            <pc:sldMk cId="0" sldId="303"/>
            <ac:graphicFrameMk id="14" creationId="{00000000-0000-0000-0000-000000000000}"/>
          </ac:graphicFrameMkLst>
        </pc:graphicFrameChg>
        <pc:graphicFrameChg chg="modGraphic">
          <ac:chgData name="Eva Boomsluiter" userId="e10c041c-b3d7-46c9-8c5e-5c635e40630b" providerId="ADAL" clId="{3B64421C-12BC-4AE6-9E68-7419A01F1B4D}" dt="2022-02-02T14:52:43.890" v="3056" actId="207"/>
          <ac:graphicFrameMkLst>
            <pc:docMk/>
            <pc:sldMk cId="0" sldId="303"/>
            <ac:graphicFrameMk id="24" creationId="{00000000-0000-0000-0000-000000000000}"/>
          </ac:graphicFrameMkLst>
        </pc:graphicFrameChg>
        <pc:graphicFrameChg chg="modGraphic">
          <ac:chgData name="Eva Boomsluiter" userId="e10c041c-b3d7-46c9-8c5e-5c635e40630b" providerId="ADAL" clId="{3B64421C-12BC-4AE6-9E68-7419A01F1B4D}" dt="2022-02-02T14:52:52.854" v="3058" actId="207"/>
          <ac:graphicFrameMkLst>
            <pc:docMk/>
            <pc:sldMk cId="0" sldId="303"/>
            <ac:graphicFrameMk id="28" creationId="{D770957F-AA8C-475A-8DC4-931A666D04C6}"/>
          </ac:graphicFrameMkLst>
        </pc:graphicFrameChg>
      </pc:sldChg>
      <pc:sldChg chg="addSp delSp modSp add mod">
        <pc:chgData name="Eva Boomsluiter" userId="e10c041c-b3d7-46c9-8c5e-5c635e40630b" providerId="ADAL" clId="{3B64421C-12BC-4AE6-9E68-7419A01F1B4D}" dt="2022-02-08T17:24:39.911" v="7316" actId="20577"/>
        <pc:sldMkLst>
          <pc:docMk/>
          <pc:sldMk cId="1842625597" sldId="366"/>
        </pc:sldMkLst>
        <pc:spChg chg="del mod">
          <ac:chgData name="Eva Boomsluiter" userId="e10c041c-b3d7-46c9-8c5e-5c635e40630b" providerId="ADAL" clId="{3B64421C-12BC-4AE6-9E68-7419A01F1B4D}" dt="2022-02-02T14:33:17.788" v="2357" actId="21"/>
          <ac:spMkLst>
            <pc:docMk/>
            <pc:sldMk cId="1842625597" sldId="366"/>
            <ac:spMk id="2" creationId="{00000000-0000-0000-0000-000000000000}"/>
          </ac:spMkLst>
        </pc:spChg>
        <pc:spChg chg="mod">
          <ac:chgData name="Eva Boomsluiter" userId="e10c041c-b3d7-46c9-8c5e-5c635e40630b" providerId="ADAL" clId="{3B64421C-12BC-4AE6-9E68-7419A01F1B4D}" dt="2022-02-02T14:32:23.386" v="2349" actId="1076"/>
          <ac:spMkLst>
            <pc:docMk/>
            <pc:sldMk cId="1842625597" sldId="366"/>
            <ac:spMk id="6" creationId="{00000000-0000-0000-0000-000000000000}"/>
          </ac:spMkLst>
        </pc:spChg>
        <pc:spChg chg="del mod">
          <ac:chgData name="Eva Boomsluiter" userId="e10c041c-b3d7-46c9-8c5e-5c635e40630b" providerId="ADAL" clId="{3B64421C-12BC-4AE6-9E68-7419A01F1B4D}" dt="2022-02-02T14:29:36.908" v="2304" actId="21"/>
          <ac:spMkLst>
            <pc:docMk/>
            <pc:sldMk cId="1842625597" sldId="366"/>
            <ac:spMk id="7" creationId="{00000000-0000-0000-0000-000000000000}"/>
          </ac:spMkLst>
        </pc:spChg>
        <pc:spChg chg="add mod">
          <ac:chgData name="Eva Boomsluiter" userId="e10c041c-b3d7-46c9-8c5e-5c635e40630b" providerId="ADAL" clId="{3B64421C-12BC-4AE6-9E68-7419A01F1B4D}" dt="2022-02-02T14:29:07.221" v="2301" actId="1076"/>
          <ac:spMkLst>
            <pc:docMk/>
            <pc:sldMk cId="1842625597" sldId="366"/>
            <ac:spMk id="8" creationId="{8A1FEFB0-7993-4FA1-AD00-1F5F2FD3D9F5}"/>
          </ac:spMkLst>
        </pc:spChg>
        <pc:spChg chg="mod">
          <ac:chgData name="Eva Boomsluiter" userId="e10c041c-b3d7-46c9-8c5e-5c635e40630b" providerId="ADAL" clId="{3B64421C-12BC-4AE6-9E68-7419A01F1B4D}" dt="2022-02-02T14:30:30.042" v="2320" actId="1076"/>
          <ac:spMkLst>
            <pc:docMk/>
            <pc:sldMk cId="1842625597" sldId="366"/>
            <ac:spMk id="9" creationId="{00000000-0000-0000-0000-000000000000}"/>
          </ac:spMkLst>
        </pc:spChg>
        <pc:spChg chg="add mod">
          <ac:chgData name="Eva Boomsluiter" userId="e10c041c-b3d7-46c9-8c5e-5c635e40630b" providerId="ADAL" clId="{3B64421C-12BC-4AE6-9E68-7419A01F1B4D}" dt="2022-02-08T17:24:39.911" v="7316" actId="20577"/>
          <ac:spMkLst>
            <pc:docMk/>
            <pc:sldMk cId="1842625597" sldId="366"/>
            <ac:spMk id="12" creationId="{005E16F0-E655-4DFD-B3BC-8CF1AAAFEC00}"/>
          </ac:spMkLst>
        </pc:spChg>
        <pc:spChg chg="mod">
          <ac:chgData name="Eva Boomsluiter" userId="e10c041c-b3d7-46c9-8c5e-5c635e40630b" providerId="ADAL" clId="{3B64421C-12BC-4AE6-9E68-7419A01F1B4D}" dt="2022-02-02T14:30:35.969" v="2322" actId="14100"/>
          <ac:spMkLst>
            <pc:docMk/>
            <pc:sldMk cId="1842625597" sldId="366"/>
            <ac:spMk id="21" creationId="{00000000-0000-0000-0000-000000000000}"/>
          </ac:spMkLst>
        </pc:spChg>
        <pc:spChg chg="add mod">
          <ac:chgData name="Eva Boomsluiter" userId="e10c041c-b3d7-46c9-8c5e-5c635e40630b" providerId="ADAL" clId="{3B64421C-12BC-4AE6-9E68-7419A01F1B4D}" dt="2022-02-02T14:32:26.006" v="2350" actId="1076"/>
          <ac:spMkLst>
            <pc:docMk/>
            <pc:sldMk cId="1842625597" sldId="366"/>
            <ac:spMk id="24" creationId="{3E056901-4C60-44EE-A118-5500753D6277}"/>
          </ac:spMkLst>
        </pc:spChg>
        <pc:spChg chg="add mod">
          <ac:chgData name="Eva Boomsluiter" userId="e10c041c-b3d7-46c9-8c5e-5c635e40630b" providerId="ADAL" clId="{3B64421C-12BC-4AE6-9E68-7419A01F1B4D}" dt="2022-02-02T14:30:31.957" v="2321" actId="1076"/>
          <ac:spMkLst>
            <pc:docMk/>
            <pc:sldMk cId="1842625597" sldId="366"/>
            <ac:spMk id="25" creationId="{1C9C572A-07A9-453A-BB3E-5B6ECE44685C}"/>
          </ac:spMkLst>
        </pc:spChg>
        <pc:spChg chg="add mod">
          <ac:chgData name="Eva Boomsluiter" userId="e10c041c-b3d7-46c9-8c5e-5c635e40630b" providerId="ADAL" clId="{3B64421C-12BC-4AE6-9E68-7419A01F1B4D}" dt="2022-02-02T14:32:00.173" v="2343" actId="1076"/>
          <ac:spMkLst>
            <pc:docMk/>
            <pc:sldMk cId="1842625597" sldId="366"/>
            <ac:spMk id="26" creationId="{DEFFDAB8-EC4D-459F-A22D-10A5BD6586CD}"/>
          </ac:spMkLst>
        </pc:spChg>
        <pc:spChg chg="add del mod">
          <ac:chgData name="Eva Boomsluiter" userId="e10c041c-b3d7-46c9-8c5e-5c635e40630b" providerId="ADAL" clId="{3B64421C-12BC-4AE6-9E68-7419A01F1B4D}" dt="2022-02-02T14:30:40.406" v="2324"/>
          <ac:spMkLst>
            <pc:docMk/>
            <pc:sldMk cId="1842625597" sldId="366"/>
            <ac:spMk id="27" creationId="{1376711E-07FC-48F6-AFBE-F80B3D268B66}"/>
          </ac:spMkLst>
        </pc:spChg>
        <pc:spChg chg="add mod">
          <ac:chgData name="Eva Boomsluiter" userId="e10c041c-b3d7-46c9-8c5e-5c635e40630b" providerId="ADAL" clId="{3B64421C-12BC-4AE6-9E68-7419A01F1B4D}" dt="2022-02-02T14:31:09.248" v="2330" actId="14100"/>
          <ac:spMkLst>
            <pc:docMk/>
            <pc:sldMk cId="1842625597" sldId="366"/>
            <ac:spMk id="28" creationId="{266D2537-C581-4F4D-8DFB-64D90A764B84}"/>
          </ac:spMkLst>
        </pc:spChg>
        <pc:spChg chg="add mod">
          <ac:chgData name="Eva Boomsluiter" userId="e10c041c-b3d7-46c9-8c5e-5c635e40630b" providerId="ADAL" clId="{3B64421C-12BC-4AE6-9E68-7419A01F1B4D}" dt="2022-02-02T14:31:23.006" v="2332" actId="14100"/>
          <ac:spMkLst>
            <pc:docMk/>
            <pc:sldMk cId="1842625597" sldId="366"/>
            <ac:spMk id="29" creationId="{15677965-0528-4152-B331-5C393D4DDE3D}"/>
          </ac:spMkLst>
        </pc:spChg>
        <pc:spChg chg="add mod">
          <ac:chgData name="Eva Boomsluiter" userId="e10c041c-b3d7-46c9-8c5e-5c635e40630b" providerId="ADAL" clId="{3B64421C-12BC-4AE6-9E68-7419A01F1B4D}" dt="2022-02-02T14:32:18.045" v="2348" actId="1076"/>
          <ac:spMkLst>
            <pc:docMk/>
            <pc:sldMk cId="1842625597" sldId="366"/>
            <ac:spMk id="30" creationId="{4F42935B-AB21-49BD-9463-E02D6701B7FC}"/>
          </ac:spMkLst>
        </pc:spChg>
        <pc:spChg chg="add mod">
          <ac:chgData name="Eva Boomsluiter" userId="e10c041c-b3d7-46c9-8c5e-5c635e40630b" providerId="ADAL" clId="{3B64421C-12BC-4AE6-9E68-7419A01F1B4D}" dt="2022-02-02T14:32:13.952" v="2347" actId="1076"/>
          <ac:spMkLst>
            <pc:docMk/>
            <pc:sldMk cId="1842625597" sldId="366"/>
            <ac:spMk id="31" creationId="{7E2FC693-113E-4B9A-855E-931023EC225C}"/>
          </ac:spMkLst>
        </pc:spChg>
        <pc:spChg chg="del mod">
          <ac:chgData name="Eva Boomsluiter" userId="e10c041c-b3d7-46c9-8c5e-5c635e40630b" providerId="ADAL" clId="{3B64421C-12BC-4AE6-9E68-7419A01F1B4D}" dt="2022-02-02T14:28:50.873" v="2298" actId="21"/>
          <ac:spMkLst>
            <pc:docMk/>
            <pc:sldMk cId="1842625597" sldId="366"/>
            <ac:spMk id="41" creationId="{00000000-0000-0000-0000-000000000000}"/>
          </ac:spMkLst>
        </pc:spChg>
        <pc:spChg chg="del">
          <ac:chgData name="Eva Boomsluiter" userId="e10c041c-b3d7-46c9-8c5e-5c635e40630b" providerId="ADAL" clId="{3B64421C-12BC-4AE6-9E68-7419A01F1B4D}" dt="2022-02-02T14:32:49.369" v="2354" actId="478"/>
          <ac:spMkLst>
            <pc:docMk/>
            <pc:sldMk cId="1842625597" sldId="366"/>
            <ac:spMk id="48" creationId="{00000000-0000-0000-0000-000000000000}"/>
          </ac:spMkLst>
        </pc:spChg>
        <pc:spChg chg="del mod">
          <ac:chgData name="Eva Boomsluiter" userId="e10c041c-b3d7-46c9-8c5e-5c635e40630b" providerId="ADAL" clId="{3B64421C-12BC-4AE6-9E68-7419A01F1B4D}" dt="2022-02-02T14:40:46.316" v="2631" actId="478"/>
          <ac:spMkLst>
            <pc:docMk/>
            <pc:sldMk cId="1842625597" sldId="366"/>
            <ac:spMk id="49" creationId="{00000000-0000-0000-0000-000000000000}"/>
          </ac:spMkLst>
        </pc:spChg>
        <pc:spChg chg="del mod">
          <ac:chgData name="Eva Boomsluiter" userId="e10c041c-b3d7-46c9-8c5e-5c635e40630b" providerId="ADAL" clId="{3B64421C-12BC-4AE6-9E68-7419A01F1B4D}" dt="2022-02-02T14:32:45.608" v="2353" actId="21"/>
          <ac:spMkLst>
            <pc:docMk/>
            <pc:sldMk cId="1842625597" sldId="366"/>
            <ac:spMk id="50" creationId="{570115AA-7413-604A-B0D2-41CF8CE4E5EA}"/>
          </ac:spMkLst>
        </pc:spChg>
        <pc:graphicFrameChg chg="add del mod modGraphic">
          <ac:chgData name="Eva Boomsluiter" userId="e10c041c-b3d7-46c9-8c5e-5c635e40630b" providerId="ADAL" clId="{3B64421C-12BC-4AE6-9E68-7419A01F1B4D}" dt="2022-02-02T14:32:38.885" v="2352" actId="21"/>
          <ac:graphicFrameMkLst>
            <pc:docMk/>
            <pc:sldMk cId="1842625597" sldId="366"/>
            <ac:graphicFrameMk id="11" creationId="{00000000-0000-0000-0000-000000000000}"/>
          </ac:graphicFrameMkLst>
        </pc:graphicFrameChg>
      </pc:sldChg>
      <pc:sldChg chg="modSp add del">
        <pc:chgData name="Eva Boomsluiter" userId="e10c041c-b3d7-46c9-8c5e-5c635e40630b" providerId="ADAL" clId="{3B64421C-12BC-4AE6-9E68-7419A01F1B4D}" dt="2022-02-02T14:28:22.120" v="2294"/>
        <pc:sldMkLst>
          <pc:docMk/>
          <pc:sldMk cId="934027900" sldId="367"/>
        </pc:sldMkLst>
        <pc:spChg chg="mod">
          <ac:chgData name="Eva Boomsluiter" userId="e10c041c-b3d7-46c9-8c5e-5c635e40630b" providerId="ADAL" clId="{3B64421C-12BC-4AE6-9E68-7419A01F1B4D}" dt="2022-02-02T14:28:19.471" v="2293"/>
          <ac:spMkLst>
            <pc:docMk/>
            <pc:sldMk cId="934027900" sldId="367"/>
            <ac:spMk id="49" creationId="{00000000-0000-0000-0000-000000000000}"/>
          </ac:spMkLst>
        </pc:spChg>
        <pc:spChg chg="mod">
          <ac:chgData name="Eva Boomsluiter" userId="e10c041c-b3d7-46c9-8c5e-5c635e40630b" providerId="ADAL" clId="{3B64421C-12BC-4AE6-9E68-7419A01F1B4D}" dt="2022-02-02T14:28:19.471" v="2293"/>
          <ac:spMkLst>
            <pc:docMk/>
            <pc:sldMk cId="934027900" sldId="367"/>
            <ac:spMk id="50" creationId="{570115AA-7413-604A-B0D2-41CF8CE4E5EA}"/>
          </ac:spMkLst>
        </pc:spChg>
      </pc:sldChg>
      <pc:sldChg chg="modSp new mod">
        <pc:chgData name="Eva Boomsluiter" userId="e10c041c-b3d7-46c9-8c5e-5c635e40630b" providerId="ADAL" clId="{3B64421C-12BC-4AE6-9E68-7419A01F1B4D}" dt="2022-02-08T17:31:34.342" v="7378" actId="207"/>
        <pc:sldMkLst>
          <pc:docMk/>
          <pc:sldMk cId="1723500842" sldId="367"/>
        </pc:sldMkLst>
        <pc:spChg chg="mod">
          <ac:chgData name="Eva Boomsluiter" userId="e10c041c-b3d7-46c9-8c5e-5c635e40630b" providerId="ADAL" clId="{3B64421C-12BC-4AE6-9E68-7419A01F1B4D}" dt="2022-02-02T15:11:20.360" v="3425" actId="14100"/>
          <ac:spMkLst>
            <pc:docMk/>
            <pc:sldMk cId="1723500842" sldId="367"/>
            <ac:spMk id="2" creationId="{84CF59DF-0EAF-4626-8089-0425F73448FA}"/>
          </ac:spMkLst>
        </pc:spChg>
        <pc:spChg chg="mod">
          <ac:chgData name="Eva Boomsluiter" userId="e10c041c-b3d7-46c9-8c5e-5c635e40630b" providerId="ADAL" clId="{3B64421C-12BC-4AE6-9E68-7419A01F1B4D}" dt="2022-02-08T17:31:34.342" v="7378" actId="207"/>
          <ac:spMkLst>
            <pc:docMk/>
            <pc:sldMk cId="1723500842" sldId="367"/>
            <ac:spMk id="3" creationId="{1FF60DA3-2486-4A3B-B481-8C526457F792}"/>
          </ac:spMkLst>
        </pc:spChg>
      </pc:sldChg>
      <pc:sldChg chg="addSp delSp modSp new mod">
        <pc:chgData name="Eva Boomsluiter" userId="e10c041c-b3d7-46c9-8c5e-5c635e40630b" providerId="ADAL" clId="{3B64421C-12BC-4AE6-9E68-7419A01F1B4D}" dt="2022-02-02T15:19:50.197" v="3516" actId="21"/>
        <pc:sldMkLst>
          <pc:docMk/>
          <pc:sldMk cId="2752563371" sldId="368"/>
        </pc:sldMkLst>
        <pc:spChg chg="mod">
          <ac:chgData name="Eva Boomsluiter" userId="e10c041c-b3d7-46c9-8c5e-5c635e40630b" providerId="ADAL" clId="{3B64421C-12BC-4AE6-9E68-7419A01F1B4D}" dt="2022-02-02T14:44:00.328" v="2796" actId="20577"/>
          <ac:spMkLst>
            <pc:docMk/>
            <pc:sldMk cId="2752563371" sldId="368"/>
            <ac:spMk id="2" creationId="{45B7E62D-3840-4049-988F-91C366FAF738}"/>
          </ac:spMkLst>
        </pc:spChg>
        <pc:spChg chg="mod">
          <ac:chgData name="Eva Boomsluiter" userId="e10c041c-b3d7-46c9-8c5e-5c635e40630b" providerId="ADAL" clId="{3B64421C-12BC-4AE6-9E68-7419A01F1B4D}" dt="2022-02-02T14:46:30.805" v="2928" actId="255"/>
          <ac:spMkLst>
            <pc:docMk/>
            <pc:sldMk cId="2752563371" sldId="368"/>
            <ac:spMk id="3" creationId="{0403F8BF-389E-49BC-A0F0-AE4AAA5F59E4}"/>
          </ac:spMkLst>
        </pc:spChg>
        <pc:graphicFrameChg chg="add del modGraphic">
          <ac:chgData name="Eva Boomsluiter" userId="e10c041c-b3d7-46c9-8c5e-5c635e40630b" providerId="ADAL" clId="{3B64421C-12BC-4AE6-9E68-7419A01F1B4D}" dt="2022-02-02T15:19:50.197" v="3516" actId="21"/>
          <ac:graphicFrameMkLst>
            <pc:docMk/>
            <pc:sldMk cId="2752563371" sldId="368"/>
            <ac:graphicFrameMk id="5" creationId="{D5F1737D-ED56-4A4D-8C5B-6B0D4DB93419}"/>
          </ac:graphicFrameMkLst>
        </pc:graphicFrameChg>
      </pc:sldChg>
      <pc:sldChg chg="modSp new del mod">
        <pc:chgData name="Eva Boomsluiter" userId="e10c041c-b3d7-46c9-8c5e-5c635e40630b" providerId="ADAL" clId="{3B64421C-12BC-4AE6-9E68-7419A01F1B4D}" dt="2022-02-08T14:47:49.819" v="3583" actId="47"/>
        <pc:sldMkLst>
          <pc:docMk/>
          <pc:sldMk cId="3636676819" sldId="369"/>
        </pc:sldMkLst>
        <pc:spChg chg="mod">
          <ac:chgData name="Eva Boomsluiter" userId="e10c041c-b3d7-46c9-8c5e-5c635e40630b" providerId="ADAL" clId="{3B64421C-12BC-4AE6-9E68-7419A01F1B4D}" dt="2022-02-02T14:44:15.643" v="2808" actId="20577"/>
          <ac:spMkLst>
            <pc:docMk/>
            <pc:sldMk cId="3636676819" sldId="369"/>
            <ac:spMk id="2" creationId="{79D8D0F4-3C63-44E3-9A31-3A788D89551E}"/>
          </ac:spMkLst>
        </pc:spChg>
      </pc:sldChg>
      <pc:sldChg chg="modSp new mod">
        <pc:chgData name="Eva Boomsluiter" userId="e10c041c-b3d7-46c9-8c5e-5c635e40630b" providerId="ADAL" clId="{3B64421C-12BC-4AE6-9E68-7419A01F1B4D}" dt="2022-02-02T14:55:21.416" v="3082" actId="207"/>
        <pc:sldMkLst>
          <pc:docMk/>
          <pc:sldMk cId="1238231881" sldId="370"/>
        </pc:sldMkLst>
        <pc:spChg chg="mod">
          <ac:chgData name="Eva Boomsluiter" userId="e10c041c-b3d7-46c9-8c5e-5c635e40630b" providerId="ADAL" clId="{3B64421C-12BC-4AE6-9E68-7419A01F1B4D}" dt="2022-02-02T14:54:37.299" v="3075" actId="20577"/>
          <ac:spMkLst>
            <pc:docMk/>
            <pc:sldMk cId="1238231881" sldId="370"/>
            <ac:spMk id="2" creationId="{2912EA1B-C424-41C9-AD87-E2F9D9A42BD4}"/>
          </ac:spMkLst>
        </pc:spChg>
        <pc:spChg chg="mod">
          <ac:chgData name="Eva Boomsluiter" userId="e10c041c-b3d7-46c9-8c5e-5c635e40630b" providerId="ADAL" clId="{3B64421C-12BC-4AE6-9E68-7419A01F1B4D}" dt="2022-02-02T14:55:21.416" v="3082" actId="207"/>
          <ac:spMkLst>
            <pc:docMk/>
            <pc:sldMk cId="1238231881" sldId="370"/>
            <ac:spMk id="3" creationId="{08602091-35B6-4D35-B3C9-883ED37C3DCD}"/>
          </ac:spMkLst>
        </pc:spChg>
      </pc:sldChg>
      <pc:sldChg chg="addSp modSp new del mod">
        <pc:chgData name="Eva Boomsluiter" userId="e10c041c-b3d7-46c9-8c5e-5c635e40630b" providerId="ADAL" clId="{3B64421C-12BC-4AE6-9E68-7419A01F1B4D}" dt="2022-02-02T14:52:59.419" v="3059" actId="47"/>
        <pc:sldMkLst>
          <pc:docMk/>
          <pc:sldMk cId="3609784579" sldId="370"/>
        </pc:sldMkLst>
        <pc:spChg chg="mod">
          <ac:chgData name="Eva Boomsluiter" userId="e10c041c-b3d7-46c9-8c5e-5c635e40630b" providerId="ADAL" clId="{3B64421C-12BC-4AE6-9E68-7419A01F1B4D}" dt="2022-02-02T14:50:14.066" v="3018" actId="20577"/>
          <ac:spMkLst>
            <pc:docMk/>
            <pc:sldMk cId="3609784579" sldId="370"/>
            <ac:spMk id="2" creationId="{76F98561-E305-4BAB-A061-7DA2610F9AFD}"/>
          </ac:spMkLst>
        </pc:spChg>
        <pc:spChg chg="mod">
          <ac:chgData name="Eva Boomsluiter" userId="e10c041c-b3d7-46c9-8c5e-5c635e40630b" providerId="ADAL" clId="{3B64421C-12BC-4AE6-9E68-7419A01F1B4D}" dt="2022-02-02T14:50:31.004" v="3022" actId="14100"/>
          <ac:spMkLst>
            <pc:docMk/>
            <pc:sldMk cId="3609784579" sldId="370"/>
            <ac:spMk id="3" creationId="{A322C6CA-A405-4ABE-879F-5917BDFB18F4}"/>
          </ac:spMkLst>
        </pc:spChg>
        <pc:spChg chg="add mod">
          <ac:chgData name="Eva Boomsluiter" userId="e10c041c-b3d7-46c9-8c5e-5c635e40630b" providerId="ADAL" clId="{3B64421C-12BC-4AE6-9E68-7419A01F1B4D}" dt="2022-02-02T14:50:16.440" v="3019"/>
          <ac:spMkLst>
            <pc:docMk/>
            <pc:sldMk cId="3609784579" sldId="370"/>
            <ac:spMk id="4" creationId="{EB2E7A72-9532-4D94-8D5C-6CA87C17ED94}"/>
          </ac:spMkLst>
        </pc:spChg>
        <pc:spChg chg="add mod">
          <ac:chgData name="Eva Boomsluiter" userId="e10c041c-b3d7-46c9-8c5e-5c635e40630b" providerId="ADAL" clId="{3B64421C-12BC-4AE6-9E68-7419A01F1B4D}" dt="2022-02-02T14:50:16.440" v="3019"/>
          <ac:spMkLst>
            <pc:docMk/>
            <pc:sldMk cId="3609784579" sldId="370"/>
            <ac:spMk id="5" creationId="{27C4A682-6AFC-445F-8818-4CD31E05759C}"/>
          </ac:spMkLst>
        </pc:spChg>
        <pc:spChg chg="add mod">
          <ac:chgData name="Eva Boomsluiter" userId="e10c041c-b3d7-46c9-8c5e-5c635e40630b" providerId="ADAL" clId="{3B64421C-12BC-4AE6-9E68-7419A01F1B4D}" dt="2022-02-02T14:50:16.440" v="3019"/>
          <ac:spMkLst>
            <pc:docMk/>
            <pc:sldMk cId="3609784579" sldId="370"/>
            <ac:spMk id="6" creationId="{0A1E091B-37CA-49FB-ABE2-0135F3876DEA}"/>
          </ac:spMkLst>
        </pc:spChg>
        <pc:spChg chg="add mod">
          <ac:chgData name="Eva Boomsluiter" userId="e10c041c-b3d7-46c9-8c5e-5c635e40630b" providerId="ADAL" clId="{3B64421C-12BC-4AE6-9E68-7419A01F1B4D}" dt="2022-02-02T14:50:16.440" v="3019"/>
          <ac:spMkLst>
            <pc:docMk/>
            <pc:sldMk cId="3609784579" sldId="370"/>
            <ac:spMk id="7" creationId="{5AB2F270-E6AD-4A07-9231-AC0D3591FC1C}"/>
          </ac:spMkLst>
        </pc:spChg>
        <pc:spChg chg="add mod">
          <ac:chgData name="Eva Boomsluiter" userId="e10c041c-b3d7-46c9-8c5e-5c635e40630b" providerId="ADAL" clId="{3B64421C-12BC-4AE6-9E68-7419A01F1B4D}" dt="2022-02-02T14:50:16.440" v="3019"/>
          <ac:spMkLst>
            <pc:docMk/>
            <pc:sldMk cId="3609784579" sldId="370"/>
            <ac:spMk id="8" creationId="{CC7F6644-00AA-47D1-BBEC-43BB23E26672}"/>
          </ac:spMkLst>
        </pc:spChg>
        <pc:spChg chg="add mod">
          <ac:chgData name="Eva Boomsluiter" userId="e10c041c-b3d7-46c9-8c5e-5c635e40630b" providerId="ADAL" clId="{3B64421C-12BC-4AE6-9E68-7419A01F1B4D}" dt="2022-02-02T14:50:16.440" v="3019"/>
          <ac:spMkLst>
            <pc:docMk/>
            <pc:sldMk cId="3609784579" sldId="370"/>
            <ac:spMk id="10" creationId="{CB71EFB8-DACF-436B-B4C0-0468C1789BAA}"/>
          </ac:spMkLst>
        </pc:spChg>
        <pc:spChg chg="add mod">
          <ac:chgData name="Eva Boomsluiter" userId="e10c041c-b3d7-46c9-8c5e-5c635e40630b" providerId="ADAL" clId="{3B64421C-12BC-4AE6-9E68-7419A01F1B4D}" dt="2022-02-02T14:50:16.440" v="3019"/>
          <ac:spMkLst>
            <pc:docMk/>
            <pc:sldMk cId="3609784579" sldId="370"/>
            <ac:spMk id="11" creationId="{429012C2-4958-4A11-A702-240CC7EB008D}"/>
          </ac:spMkLst>
        </pc:spChg>
        <pc:spChg chg="add mod">
          <ac:chgData name="Eva Boomsluiter" userId="e10c041c-b3d7-46c9-8c5e-5c635e40630b" providerId="ADAL" clId="{3B64421C-12BC-4AE6-9E68-7419A01F1B4D}" dt="2022-02-02T14:50:16.440" v="3019"/>
          <ac:spMkLst>
            <pc:docMk/>
            <pc:sldMk cId="3609784579" sldId="370"/>
            <ac:spMk id="12" creationId="{7AF3D7E9-798F-4FD6-86D0-5DCD2B740A5B}"/>
          </ac:spMkLst>
        </pc:spChg>
        <pc:spChg chg="add mod">
          <ac:chgData name="Eva Boomsluiter" userId="e10c041c-b3d7-46c9-8c5e-5c635e40630b" providerId="ADAL" clId="{3B64421C-12BC-4AE6-9E68-7419A01F1B4D}" dt="2022-02-02T14:50:16.440" v="3019"/>
          <ac:spMkLst>
            <pc:docMk/>
            <pc:sldMk cId="3609784579" sldId="370"/>
            <ac:spMk id="13" creationId="{8351609A-7434-408D-A643-6B0E0CAA72CC}"/>
          </ac:spMkLst>
        </pc:spChg>
        <pc:spChg chg="add mod">
          <ac:chgData name="Eva Boomsluiter" userId="e10c041c-b3d7-46c9-8c5e-5c635e40630b" providerId="ADAL" clId="{3B64421C-12BC-4AE6-9E68-7419A01F1B4D}" dt="2022-02-02T14:50:16.440" v="3019"/>
          <ac:spMkLst>
            <pc:docMk/>
            <pc:sldMk cId="3609784579" sldId="370"/>
            <ac:spMk id="14" creationId="{C4085566-2052-4A4D-A5C1-9EE38D88E21D}"/>
          </ac:spMkLst>
        </pc:spChg>
        <pc:spChg chg="add mod">
          <ac:chgData name="Eva Boomsluiter" userId="e10c041c-b3d7-46c9-8c5e-5c635e40630b" providerId="ADAL" clId="{3B64421C-12BC-4AE6-9E68-7419A01F1B4D}" dt="2022-02-02T14:50:16.440" v="3019"/>
          <ac:spMkLst>
            <pc:docMk/>
            <pc:sldMk cId="3609784579" sldId="370"/>
            <ac:spMk id="16" creationId="{F8C459E3-C429-4110-8B1B-E8EBF19995C8}"/>
          </ac:spMkLst>
        </pc:spChg>
        <pc:spChg chg="add mod">
          <ac:chgData name="Eva Boomsluiter" userId="e10c041c-b3d7-46c9-8c5e-5c635e40630b" providerId="ADAL" clId="{3B64421C-12BC-4AE6-9E68-7419A01F1B4D}" dt="2022-02-02T14:50:16.440" v="3019"/>
          <ac:spMkLst>
            <pc:docMk/>
            <pc:sldMk cId="3609784579" sldId="370"/>
            <ac:spMk id="17" creationId="{47A6D17B-88C6-4B02-B4C7-957AEAE768D9}"/>
          </ac:spMkLst>
        </pc:spChg>
        <pc:spChg chg="add mod">
          <ac:chgData name="Eva Boomsluiter" userId="e10c041c-b3d7-46c9-8c5e-5c635e40630b" providerId="ADAL" clId="{3B64421C-12BC-4AE6-9E68-7419A01F1B4D}" dt="2022-02-02T14:50:16.440" v="3019"/>
          <ac:spMkLst>
            <pc:docMk/>
            <pc:sldMk cId="3609784579" sldId="370"/>
            <ac:spMk id="18" creationId="{73556853-A462-4FA1-9E8F-48732DFF7B46}"/>
          </ac:spMkLst>
        </pc:spChg>
        <pc:spChg chg="add mod">
          <ac:chgData name="Eva Boomsluiter" userId="e10c041c-b3d7-46c9-8c5e-5c635e40630b" providerId="ADAL" clId="{3B64421C-12BC-4AE6-9E68-7419A01F1B4D}" dt="2022-02-02T14:50:16.440" v="3019"/>
          <ac:spMkLst>
            <pc:docMk/>
            <pc:sldMk cId="3609784579" sldId="370"/>
            <ac:spMk id="19" creationId="{A26C2751-47B1-48F0-B471-42CC2EFB4410}"/>
          </ac:spMkLst>
        </pc:spChg>
        <pc:spChg chg="add mod">
          <ac:chgData name="Eva Boomsluiter" userId="e10c041c-b3d7-46c9-8c5e-5c635e40630b" providerId="ADAL" clId="{3B64421C-12BC-4AE6-9E68-7419A01F1B4D}" dt="2022-02-02T14:50:16.440" v="3019"/>
          <ac:spMkLst>
            <pc:docMk/>
            <pc:sldMk cId="3609784579" sldId="370"/>
            <ac:spMk id="20" creationId="{88FB2990-B3E6-45F1-BBD4-27B1437F5F56}"/>
          </ac:spMkLst>
        </pc:spChg>
        <pc:spChg chg="add mod">
          <ac:chgData name="Eva Boomsluiter" userId="e10c041c-b3d7-46c9-8c5e-5c635e40630b" providerId="ADAL" clId="{3B64421C-12BC-4AE6-9E68-7419A01F1B4D}" dt="2022-02-02T14:50:16.440" v="3019"/>
          <ac:spMkLst>
            <pc:docMk/>
            <pc:sldMk cId="3609784579" sldId="370"/>
            <ac:spMk id="21" creationId="{958BCE4F-DECF-412B-A7B6-066618B77C5C}"/>
          </ac:spMkLst>
        </pc:spChg>
        <pc:spChg chg="add mod">
          <ac:chgData name="Eva Boomsluiter" userId="e10c041c-b3d7-46c9-8c5e-5c635e40630b" providerId="ADAL" clId="{3B64421C-12BC-4AE6-9E68-7419A01F1B4D}" dt="2022-02-02T14:50:16.440" v="3019"/>
          <ac:spMkLst>
            <pc:docMk/>
            <pc:sldMk cId="3609784579" sldId="370"/>
            <ac:spMk id="22" creationId="{10036264-6840-4664-9B32-0C6B091B8FD8}"/>
          </ac:spMkLst>
        </pc:spChg>
        <pc:spChg chg="add mod">
          <ac:chgData name="Eva Boomsluiter" userId="e10c041c-b3d7-46c9-8c5e-5c635e40630b" providerId="ADAL" clId="{3B64421C-12BC-4AE6-9E68-7419A01F1B4D}" dt="2022-02-02T14:50:16.440" v="3019"/>
          <ac:spMkLst>
            <pc:docMk/>
            <pc:sldMk cId="3609784579" sldId="370"/>
            <ac:spMk id="23" creationId="{FD216B19-D25F-46E1-AFFB-F5842A89DACF}"/>
          </ac:spMkLst>
        </pc:spChg>
        <pc:spChg chg="add mod">
          <ac:chgData name="Eva Boomsluiter" userId="e10c041c-b3d7-46c9-8c5e-5c635e40630b" providerId="ADAL" clId="{3B64421C-12BC-4AE6-9E68-7419A01F1B4D}" dt="2022-02-02T14:50:16.440" v="3019"/>
          <ac:spMkLst>
            <pc:docMk/>
            <pc:sldMk cId="3609784579" sldId="370"/>
            <ac:spMk id="24" creationId="{3D04D059-647F-401B-9324-D94BB7EE5CC4}"/>
          </ac:spMkLst>
        </pc:spChg>
        <pc:graphicFrameChg chg="add mod">
          <ac:chgData name="Eva Boomsluiter" userId="e10c041c-b3d7-46c9-8c5e-5c635e40630b" providerId="ADAL" clId="{3B64421C-12BC-4AE6-9E68-7419A01F1B4D}" dt="2022-02-02T14:50:26.704" v="3020" actId="1076"/>
          <ac:graphicFrameMkLst>
            <pc:docMk/>
            <pc:sldMk cId="3609784579" sldId="370"/>
            <ac:graphicFrameMk id="9" creationId="{75A43522-0842-431C-96AD-F8418708FA14}"/>
          </ac:graphicFrameMkLst>
        </pc:graphicFrameChg>
        <pc:graphicFrameChg chg="add mod">
          <ac:chgData name="Eva Boomsluiter" userId="e10c041c-b3d7-46c9-8c5e-5c635e40630b" providerId="ADAL" clId="{3B64421C-12BC-4AE6-9E68-7419A01F1B4D}" dt="2022-02-02T14:50:29.170" v="3021" actId="1076"/>
          <ac:graphicFrameMkLst>
            <pc:docMk/>
            <pc:sldMk cId="3609784579" sldId="370"/>
            <ac:graphicFrameMk id="15" creationId="{52A08C54-1484-4B84-B12B-251C477A8CFB}"/>
          </ac:graphicFrameMkLst>
        </pc:graphicFrameChg>
        <pc:graphicFrameChg chg="add mod">
          <ac:chgData name="Eva Boomsluiter" userId="e10c041c-b3d7-46c9-8c5e-5c635e40630b" providerId="ADAL" clId="{3B64421C-12BC-4AE6-9E68-7419A01F1B4D}" dt="2022-02-02T14:50:43.562" v="3023" actId="1076"/>
          <ac:graphicFrameMkLst>
            <pc:docMk/>
            <pc:sldMk cId="3609784579" sldId="370"/>
            <ac:graphicFrameMk id="25" creationId="{D90F2228-4FD4-4F4F-906B-4F9C77D41650}"/>
          </ac:graphicFrameMkLst>
        </pc:graphicFrameChg>
        <pc:graphicFrameChg chg="add mod">
          <ac:chgData name="Eva Boomsluiter" userId="e10c041c-b3d7-46c9-8c5e-5c635e40630b" providerId="ADAL" clId="{3B64421C-12BC-4AE6-9E68-7419A01F1B4D}" dt="2022-02-02T14:50:16.440" v="3019"/>
          <ac:graphicFrameMkLst>
            <pc:docMk/>
            <pc:sldMk cId="3609784579" sldId="370"/>
            <ac:graphicFrameMk id="26" creationId="{75196FD3-9240-4508-BAB0-7AFB9F479D21}"/>
          </ac:graphicFrameMkLst>
        </pc:graphicFrameChg>
      </pc:sldChg>
      <pc:sldChg chg="modSp new mod ord">
        <pc:chgData name="Eva Boomsluiter" userId="e10c041c-b3d7-46c9-8c5e-5c635e40630b" providerId="ADAL" clId="{3B64421C-12BC-4AE6-9E68-7419A01F1B4D}" dt="2022-02-08T14:44:35.788" v="3580" actId="207"/>
        <pc:sldMkLst>
          <pc:docMk/>
          <pc:sldMk cId="3041666562" sldId="371"/>
        </pc:sldMkLst>
        <pc:spChg chg="mod">
          <ac:chgData name="Eva Boomsluiter" userId="e10c041c-b3d7-46c9-8c5e-5c635e40630b" providerId="ADAL" clId="{3B64421C-12BC-4AE6-9E68-7419A01F1B4D}" dt="2022-02-02T15:05:24.998" v="3373" actId="20577"/>
          <ac:spMkLst>
            <pc:docMk/>
            <pc:sldMk cId="3041666562" sldId="371"/>
            <ac:spMk id="2" creationId="{21C6B8C0-EB8D-43DA-9567-5CDF6AFDCAAD}"/>
          </ac:spMkLst>
        </pc:spChg>
        <pc:spChg chg="mod">
          <ac:chgData name="Eva Boomsluiter" userId="e10c041c-b3d7-46c9-8c5e-5c635e40630b" providerId="ADAL" clId="{3B64421C-12BC-4AE6-9E68-7419A01F1B4D}" dt="2022-02-08T14:44:35.788" v="3580" actId="207"/>
          <ac:spMkLst>
            <pc:docMk/>
            <pc:sldMk cId="3041666562" sldId="371"/>
            <ac:spMk id="3" creationId="{76CCF1AF-011D-494D-86CD-0FE97CEFD8FF}"/>
          </ac:spMkLst>
        </pc:spChg>
      </pc:sldChg>
      <pc:sldChg chg="addSp delSp modSp new mod ord">
        <pc:chgData name="Eva Boomsluiter" userId="e10c041c-b3d7-46c9-8c5e-5c635e40630b" providerId="ADAL" clId="{3B64421C-12BC-4AE6-9E68-7419A01F1B4D}" dt="2022-02-02T15:05:21.154" v="3371" actId="20577"/>
        <pc:sldMkLst>
          <pc:docMk/>
          <pc:sldMk cId="1013942335" sldId="372"/>
        </pc:sldMkLst>
        <pc:spChg chg="mod">
          <ac:chgData name="Eva Boomsluiter" userId="e10c041c-b3d7-46c9-8c5e-5c635e40630b" providerId="ADAL" clId="{3B64421C-12BC-4AE6-9E68-7419A01F1B4D}" dt="2022-02-02T15:05:21.154" v="3371" actId="20577"/>
          <ac:spMkLst>
            <pc:docMk/>
            <pc:sldMk cId="1013942335" sldId="372"/>
            <ac:spMk id="2" creationId="{67BAB1A3-8CBF-4DB7-9DEB-4C71D9A87FF1}"/>
          </ac:spMkLst>
        </pc:spChg>
        <pc:spChg chg="mod">
          <ac:chgData name="Eva Boomsluiter" userId="e10c041c-b3d7-46c9-8c5e-5c635e40630b" providerId="ADAL" clId="{3B64421C-12BC-4AE6-9E68-7419A01F1B4D}" dt="2022-02-02T15:00:57.279" v="3249" actId="20577"/>
          <ac:spMkLst>
            <pc:docMk/>
            <pc:sldMk cId="1013942335" sldId="372"/>
            <ac:spMk id="3" creationId="{71F33CD4-108A-4928-A059-62DD3ECB4B86}"/>
          </ac:spMkLst>
        </pc:spChg>
        <pc:spChg chg="add del mod">
          <ac:chgData name="Eva Boomsluiter" userId="e10c041c-b3d7-46c9-8c5e-5c635e40630b" providerId="ADAL" clId="{3B64421C-12BC-4AE6-9E68-7419A01F1B4D}" dt="2022-02-02T14:59:02.011" v="3188" actId="11529"/>
          <ac:spMkLst>
            <pc:docMk/>
            <pc:sldMk cId="1013942335" sldId="372"/>
            <ac:spMk id="4" creationId="{48AA46D6-F466-431A-B03F-85A2B972494F}"/>
          </ac:spMkLst>
        </pc:spChg>
        <pc:spChg chg="add mod">
          <ac:chgData name="Eva Boomsluiter" userId="e10c041c-b3d7-46c9-8c5e-5c635e40630b" providerId="ADAL" clId="{3B64421C-12BC-4AE6-9E68-7419A01F1B4D}" dt="2022-02-02T15:00:10.544" v="3211" actId="20577"/>
          <ac:spMkLst>
            <pc:docMk/>
            <pc:sldMk cId="1013942335" sldId="372"/>
            <ac:spMk id="7" creationId="{9EEFB5EF-91FB-49B7-83B9-998BD6F9F083}"/>
          </ac:spMkLst>
        </pc:spChg>
        <pc:spChg chg="add mod">
          <ac:chgData name="Eva Boomsluiter" userId="e10c041c-b3d7-46c9-8c5e-5c635e40630b" providerId="ADAL" clId="{3B64421C-12BC-4AE6-9E68-7419A01F1B4D}" dt="2022-02-02T15:00:14.769" v="3213" actId="20577"/>
          <ac:spMkLst>
            <pc:docMk/>
            <pc:sldMk cId="1013942335" sldId="372"/>
            <ac:spMk id="8" creationId="{9EB537A2-D0B3-4CF5-A7D3-9C8760410E97}"/>
          </ac:spMkLst>
        </pc:spChg>
        <pc:spChg chg="add mod">
          <ac:chgData name="Eva Boomsluiter" userId="e10c041c-b3d7-46c9-8c5e-5c635e40630b" providerId="ADAL" clId="{3B64421C-12BC-4AE6-9E68-7419A01F1B4D}" dt="2022-02-02T15:00:05.650" v="3209" actId="20577"/>
          <ac:spMkLst>
            <pc:docMk/>
            <pc:sldMk cId="1013942335" sldId="372"/>
            <ac:spMk id="9" creationId="{9A3A7266-D841-48F4-BF2E-648C04DD65A9}"/>
          </ac:spMkLst>
        </pc:spChg>
        <pc:spChg chg="add mod">
          <ac:chgData name="Eva Boomsluiter" userId="e10c041c-b3d7-46c9-8c5e-5c635e40630b" providerId="ADAL" clId="{3B64421C-12BC-4AE6-9E68-7419A01F1B4D}" dt="2022-02-02T15:00:32.368" v="3221" actId="13822"/>
          <ac:spMkLst>
            <pc:docMk/>
            <pc:sldMk cId="1013942335" sldId="372"/>
            <ac:spMk id="10" creationId="{37DEC227-8988-4D45-8845-069E7972846C}"/>
          </ac:spMkLst>
        </pc:spChg>
        <pc:spChg chg="add mod">
          <ac:chgData name="Eva Boomsluiter" userId="e10c041c-b3d7-46c9-8c5e-5c635e40630b" providerId="ADAL" clId="{3B64421C-12BC-4AE6-9E68-7419A01F1B4D}" dt="2022-02-02T15:00:41.263" v="3223" actId="1076"/>
          <ac:spMkLst>
            <pc:docMk/>
            <pc:sldMk cId="1013942335" sldId="372"/>
            <ac:spMk id="11" creationId="{9986A3A2-977D-4E38-A5FA-EBC73CB3A660}"/>
          </ac:spMkLst>
        </pc:spChg>
        <pc:cxnChg chg="add">
          <ac:chgData name="Eva Boomsluiter" userId="e10c041c-b3d7-46c9-8c5e-5c635e40630b" providerId="ADAL" clId="{3B64421C-12BC-4AE6-9E68-7419A01F1B4D}" dt="2022-02-02T15:01:06.613" v="3250" actId="11529"/>
          <ac:cxnSpMkLst>
            <pc:docMk/>
            <pc:sldMk cId="1013942335" sldId="372"/>
            <ac:cxnSpMk id="13" creationId="{9AE8B059-78E8-439D-9941-0CB042A704A2}"/>
          </ac:cxnSpMkLst>
        </pc:cxnChg>
        <pc:cxnChg chg="add mod">
          <ac:chgData name="Eva Boomsluiter" userId="e10c041c-b3d7-46c9-8c5e-5c635e40630b" providerId="ADAL" clId="{3B64421C-12BC-4AE6-9E68-7419A01F1B4D}" dt="2022-02-02T15:01:19.436" v="3252" actId="14100"/>
          <ac:cxnSpMkLst>
            <pc:docMk/>
            <pc:sldMk cId="1013942335" sldId="372"/>
            <ac:cxnSpMk id="15" creationId="{D50C6792-4890-4DD3-8E88-B398CE776057}"/>
          </ac:cxnSpMkLst>
        </pc:cxnChg>
      </pc:sldChg>
      <pc:sldChg chg="modSp add del mod">
        <pc:chgData name="Eva Boomsluiter" userId="e10c041c-b3d7-46c9-8c5e-5c635e40630b" providerId="ADAL" clId="{3B64421C-12BC-4AE6-9E68-7419A01F1B4D}" dt="2022-02-02T14:58:26.090" v="3167" actId="2696"/>
        <pc:sldMkLst>
          <pc:docMk/>
          <pc:sldMk cId="2536730369" sldId="372"/>
        </pc:sldMkLst>
        <pc:spChg chg="mod">
          <ac:chgData name="Eva Boomsluiter" userId="e10c041c-b3d7-46c9-8c5e-5c635e40630b" providerId="ADAL" clId="{3B64421C-12BC-4AE6-9E68-7419A01F1B4D}" dt="2022-02-02T14:58:17.929" v="3165" actId="1076"/>
          <ac:spMkLst>
            <pc:docMk/>
            <pc:sldMk cId="2536730369" sldId="372"/>
            <ac:spMk id="30" creationId="{D466626E-00CC-44CE-88EB-3D3B22EB8AB8}"/>
          </ac:spMkLst>
        </pc:spChg>
        <pc:graphicFrameChg chg="mod">
          <ac:chgData name="Eva Boomsluiter" userId="e10c041c-b3d7-46c9-8c5e-5c635e40630b" providerId="ADAL" clId="{3B64421C-12BC-4AE6-9E68-7419A01F1B4D}" dt="2022-02-02T14:58:21.581" v="3166" actId="1076"/>
          <ac:graphicFrameMkLst>
            <pc:docMk/>
            <pc:sldMk cId="2536730369" sldId="372"/>
            <ac:graphicFrameMk id="8" creationId="{00000000-0000-0000-0000-000000000000}"/>
          </ac:graphicFrameMkLst>
        </pc:graphicFrameChg>
      </pc:sldChg>
      <pc:sldChg chg="modSp new mod">
        <pc:chgData name="Eva Boomsluiter" userId="e10c041c-b3d7-46c9-8c5e-5c635e40630b" providerId="ADAL" clId="{3B64421C-12BC-4AE6-9E68-7419A01F1B4D}" dt="2022-02-02T15:09:51.917" v="3404" actId="207"/>
        <pc:sldMkLst>
          <pc:docMk/>
          <pc:sldMk cId="2713900439" sldId="373"/>
        </pc:sldMkLst>
        <pc:spChg chg="mod">
          <ac:chgData name="Eva Boomsluiter" userId="e10c041c-b3d7-46c9-8c5e-5c635e40630b" providerId="ADAL" clId="{3B64421C-12BC-4AE6-9E68-7419A01F1B4D}" dt="2022-02-02T15:08:48.506" v="3398" actId="20577"/>
          <ac:spMkLst>
            <pc:docMk/>
            <pc:sldMk cId="2713900439" sldId="373"/>
            <ac:spMk id="2" creationId="{6C41F27D-1BC9-4F89-9EB2-ECBA1C7226EE}"/>
          </ac:spMkLst>
        </pc:spChg>
        <pc:spChg chg="mod">
          <ac:chgData name="Eva Boomsluiter" userId="e10c041c-b3d7-46c9-8c5e-5c635e40630b" providerId="ADAL" clId="{3B64421C-12BC-4AE6-9E68-7419A01F1B4D}" dt="2022-02-02T15:09:51.917" v="3404" actId="207"/>
          <ac:spMkLst>
            <pc:docMk/>
            <pc:sldMk cId="2713900439" sldId="373"/>
            <ac:spMk id="3" creationId="{17C1D02A-E535-4A9E-A844-ED3BED4BEB75}"/>
          </ac:spMkLst>
        </pc:spChg>
      </pc:sldChg>
      <pc:sldChg chg="modSp new mod">
        <pc:chgData name="Eva Boomsluiter" userId="e10c041c-b3d7-46c9-8c5e-5c635e40630b" providerId="ADAL" clId="{3B64421C-12BC-4AE6-9E68-7419A01F1B4D}" dt="2022-02-08T15:00:46.464" v="4446" actId="20577"/>
        <pc:sldMkLst>
          <pc:docMk/>
          <pc:sldMk cId="824737086" sldId="374"/>
        </pc:sldMkLst>
        <pc:spChg chg="mod">
          <ac:chgData name="Eva Boomsluiter" userId="e10c041c-b3d7-46c9-8c5e-5c635e40630b" providerId="ADAL" clId="{3B64421C-12BC-4AE6-9E68-7419A01F1B4D}" dt="2022-02-02T15:10:33.577" v="3415" actId="20577"/>
          <ac:spMkLst>
            <pc:docMk/>
            <pc:sldMk cId="824737086" sldId="374"/>
            <ac:spMk id="2" creationId="{F73F2218-AD96-4B99-B243-BF55B7C58504}"/>
          </ac:spMkLst>
        </pc:spChg>
        <pc:spChg chg="mod">
          <ac:chgData name="Eva Boomsluiter" userId="e10c041c-b3d7-46c9-8c5e-5c635e40630b" providerId="ADAL" clId="{3B64421C-12BC-4AE6-9E68-7419A01F1B4D}" dt="2022-02-08T15:00:46.464" v="4446" actId="20577"/>
          <ac:spMkLst>
            <pc:docMk/>
            <pc:sldMk cId="824737086" sldId="374"/>
            <ac:spMk id="3" creationId="{62B442DD-5D10-46C3-85EC-AA23D45A61DA}"/>
          </ac:spMkLst>
        </pc:spChg>
      </pc:sldChg>
      <pc:sldChg chg="modSp new mod">
        <pc:chgData name="Eva Boomsluiter" userId="e10c041c-b3d7-46c9-8c5e-5c635e40630b" providerId="ADAL" clId="{3B64421C-12BC-4AE6-9E68-7419A01F1B4D}" dt="2022-02-08T14:47:12.803" v="3582" actId="207"/>
        <pc:sldMkLst>
          <pc:docMk/>
          <pc:sldMk cId="1298894588" sldId="375"/>
        </pc:sldMkLst>
        <pc:spChg chg="mod">
          <ac:chgData name="Eva Boomsluiter" userId="e10c041c-b3d7-46c9-8c5e-5c635e40630b" providerId="ADAL" clId="{3B64421C-12BC-4AE6-9E68-7419A01F1B4D}" dt="2022-02-02T15:12:47.848" v="3440" actId="20577"/>
          <ac:spMkLst>
            <pc:docMk/>
            <pc:sldMk cId="1298894588" sldId="375"/>
            <ac:spMk id="2" creationId="{3A49FF11-E015-40AF-98A8-437B6BDD7E29}"/>
          </ac:spMkLst>
        </pc:spChg>
        <pc:spChg chg="mod">
          <ac:chgData name="Eva Boomsluiter" userId="e10c041c-b3d7-46c9-8c5e-5c635e40630b" providerId="ADAL" clId="{3B64421C-12BC-4AE6-9E68-7419A01F1B4D}" dt="2022-02-08T14:47:12.803" v="3582" actId="207"/>
          <ac:spMkLst>
            <pc:docMk/>
            <pc:sldMk cId="1298894588" sldId="375"/>
            <ac:spMk id="3" creationId="{C95B0FC6-4004-49E9-91D4-0BB2977EC725}"/>
          </ac:spMkLst>
        </pc:spChg>
      </pc:sldChg>
      <pc:sldChg chg="modSp new mod">
        <pc:chgData name="Eva Boomsluiter" userId="e10c041c-b3d7-46c9-8c5e-5c635e40630b" providerId="ADAL" clId="{3B64421C-12BC-4AE6-9E68-7419A01F1B4D}" dt="2022-02-02T15:14:35.671" v="3486" actId="20577"/>
        <pc:sldMkLst>
          <pc:docMk/>
          <pc:sldMk cId="1452703132" sldId="376"/>
        </pc:sldMkLst>
        <pc:spChg chg="mod">
          <ac:chgData name="Eva Boomsluiter" userId="e10c041c-b3d7-46c9-8c5e-5c635e40630b" providerId="ADAL" clId="{3B64421C-12BC-4AE6-9E68-7419A01F1B4D}" dt="2022-02-02T15:13:47.241" v="3480" actId="20577"/>
          <ac:spMkLst>
            <pc:docMk/>
            <pc:sldMk cId="1452703132" sldId="376"/>
            <ac:spMk id="2" creationId="{3DB85334-C919-4BA5-8C3F-E0F1A175FB06}"/>
          </ac:spMkLst>
        </pc:spChg>
        <pc:spChg chg="mod">
          <ac:chgData name="Eva Boomsluiter" userId="e10c041c-b3d7-46c9-8c5e-5c635e40630b" providerId="ADAL" clId="{3B64421C-12BC-4AE6-9E68-7419A01F1B4D}" dt="2022-02-02T15:14:35.671" v="3486" actId="20577"/>
          <ac:spMkLst>
            <pc:docMk/>
            <pc:sldMk cId="1452703132" sldId="376"/>
            <ac:spMk id="3" creationId="{64C76BC0-8E5B-4B7F-85FE-8B8684A31C77}"/>
          </ac:spMkLst>
        </pc:spChg>
      </pc:sldChg>
      <pc:sldChg chg="modSp new mod">
        <pc:chgData name="Eva Boomsluiter" userId="e10c041c-b3d7-46c9-8c5e-5c635e40630b" providerId="ADAL" clId="{3B64421C-12BC-4AE6-9E68-7419A01F1B4D}" dt="2022-02-02T15:15:46.205" v="3513" actId="207"/>
        <pc:sldMkLst>
          <pc:docMk/>
          <pc:sldMk cId="573116730" sldId="377"/>
        </pc:sldMkLst>
        <pc:spChg chg="mod">
          <ac:chgData name="Eva Boomsluiter" userId="e10c041c-b3d7-46c9-8c5e-5c635e40630b" providerId="ADAL" clId="{3B64421C-12BC-4AE6-9E68-7419A01F1B4D}" dt="2022-02-02T15:14:48.336" v="3501" actId="20577"/>
          <ac:spMkLst>
            <pc:docMk/>
            <pc:sldMk cId="573116730" sldId="377"/>
            <ac:spMk id="2" creationId="{5CE25FEC-BC27-4122-A39B-857D9402A79F}"/>
          </ac:spMkLst>
        </pc:spChg>
        <pc:spChg chg="mod">
          <ac:chgData name="Eva Boomsluiter" userId="e10c041c-b3d7-46c9-8c5e-5c635e40630b" providerId="ADAL" clId="{3B64421C-12BC-4AE6-9E68-7419A01F1B4D}" dt="2022-02-02T15:15:46.205" v="3513" actId="207"/>
          <ac:spMkLst>
            <pc:docMk/>
            <pc:sldMk cId="573116730" sldId="377"/>
            <ac:spMk id="3" creationId="{74D76E41-FC0F-40E3-92F5-2F3F63C71522}"/>
          </ac:spMkLst>
        </pc:spChg>
      </pc:sldChg>
      <pc:sldChg chg="addSp delSp modSp new mod">
        <pc:chgData name="Eva Boomsluiter" userId="e10c041c-b3d7-46c9-8c5e-5c635e40630b" providerId="ADAL" clId="{3B64421C-12BC-4AE6-9E68-7419A01F1B4D}" dt="2022-02-08T17:21:53.814" v="7297" actId="20577"/>
        <pc:sldMkLst>
          <pc:docMk/>
          <pc:sldMk cId="3676041196" sldId="378"/>
        </pc:sldMkLst>
        <pc:spChg chg="mod">
          <ac:chgData name="Eva Boomsluiter" userId="e10c041c-b3d7-46c9-8c5e-5c635e40630b" providerId="ADAL" clId="{3B64421C-12BC-4AE6-9E68-7419A01F1B4D}" dt="2022-02-08T17:21:53.814" v="7297" actId="20577"/>
          <ac:spMkLst>
            <pc:docMk/>
            <pc:sldMk cId="3676041196" sldId="378"/>
            <ac:spMk id="2" creationId="{FF244DB1-6753-4CCD-8391-F60C043236F3}"/>
          </ac:spMkLst>
        </pc:spChg>
        <pc:spChg chg="del">
          <ac:chgData name="Eva Boomsluiter" userId="e10c041c-b3d7-46c9-8c5e-5c635e40630b" providerId="ADAL" clId="{3B64421C-12BC-4AE6-9E68-7419A01F1B4D}" dt="2022-02-08T14:50:24.124" v="3585"/>
          <ac:spMkLst>
            <pc:docMk/>
            <pc:sldMk cId="3676041196" sldId="378"/>
            <ac:spMk id="3" creationId="{65327BB0-3D71-465A-A1ED-A887F95F9FDC}"/>
          </ac:spMkLst>
        </pc:spChg>
        <pc:graphicFrameChg chg="add mod modGraphic">
          <ac:chgData name="Eva Boomsluiter" userId="e10c041c-b3d7-46c9-8c5e-5c635e40630b" providerId="ADAL" clId="{3B64421C-12BC-4AE6-9E68-7419A01F1B4D}" dt="2022-02-08T14:51:46.414" v="3643" actId="20577"/>
          <ac:graphicFrameMkLst>
            <pc:docMk/>
            <pc:sldMk cId="3676041196" sldId="378"/>
            <ac:graphicFrameMk id="4" creationId="{1C9DB7C3-535B-4D64-86E2-67941B195723}"/>
          </ac:graphicFrameMkLst>
        </pc:graphicFrameChg>
      </pc:sldChg>
      <pc:sldChg chg="addSp delSp modSp new mod">
        <pc:chgData name="Eva Boomsluiter" userId="e10c041c-b3d7-46c9-8c5e-5c635e40630b" providerId="ADAL" clId="{3B64421C-12BC-4AE6-9E68-7419A01F1B4D}" dt="2022-02-08T17:22:02.010" v="7310" actId="20577"/>
        <pc:sldMkLst>
          <pc:docMk/>
          <pc:sldMk cId="868838818" sldId="379"/>
        </pc:sldMkLst>
        <pc:spChg chg="mod">
          <ac:chgData name="Eva Boomsluiter" userId="e10c041c-b3d7-46c9-8c5e-5c635e40630b" providerId="ADAL" clId="{3B64421C-12BC-4AE6-9E68-7419A01F1B4D}" dt="2022-02-08T17:22:02.010" v="7310" actId="20577"/>
          <ac:spMkLst>
            <pc:docMk/>
            <pc:sldMk cId="868838818" sldId="379"/>
            <ac:spMk id="2" creationId="{A7354426-3E08-4CD8-BA5A-F857C232BBA7}"/>
          </ac:spMkLst>
        </pc:spChg>
        <pc:spChg chg="del">
          <ac:chgData name="Eva Boomsluiter" userId="e10c041c-b3d7-46c9-8c5e-5c635e40630b" providerId="ADAL" clId="{3B64421C-12BC-4AE6-9E68-7419A01F1B4D}" dt="2022-02-08T14:52:34.168" v="3686"/>
          <ac:spMkLst>
            <pc:docMk/>
            <pc:sldMk cId="868838818" sldId="379"/>
            <ac:spMk id="3" creationId="{28C5517D-C237-40F8-A37E-CA26B736B9A9}"/>
          </ac:spMkLst>
        </pc:spChg>
        <pc:graphicFrameChg chg="add mod modGraphic">
          <ac:chgData name="Eva Boomsluiter" userId="e10c041c-b3d7-46c9-8c5e-5c635e40630b" providerId="ADAL" clId="{3B64421C-12BC-4AE6-9E68-7419A01F1B4D}" dt="2022-02-08T14:52:54.211" v="3690" actId="207"/>
          <ac:graphicFrameMkLst>
            <pc:docMk/>
            <pc:sldMk cId="868838818" sldId="379"/>
            <ac:graphicFrameMk id="4" creationId="{70681A57-AC1E-423D-BF00-1F57B2E60BF6}"/>
          </ac:graphicFrameMkLst>
        </pc:graphicFrameChg>
      </pc:sldChg>
      <pc:sldChg chg="modSp new mod">
        <pc:chgData name="Eva Boomsluiter" userId="e10c041c-b3d7-46c9-8c5e-5c635e40630b" providerId="ADAL" clId="{3B64421C-12BC-4AE6-9E68-7419A01F1B4D}" dt="2022-02-08T17:31:08.383" v="7377" actId="20577"/>
        <pc:sldMkLst>
          <pc:docMk/>
          <pc:sldMk cId="1668429835" sldId="380"/>
        </pc:sldMkLst>
        <pc:spChg chg="mod">
          <ac:chgData name="Eva Boomsluiter" userId="e10c041c-b3d7-46c9-8c5e-5c635e40630b" providerId="ADAL" clId="{3B64421C-12BC-4AE6-9E68-7419A01F1B4D}" dt="2022-02-08T17:31:08.383" v="7377" actId="20577"/>
          <ac:spMkLst>
            <pc:docMk/>
            <pc:sldMk cId="1668429835" sldId="380"/>
            <ac:spMk id="2" creationId="{F6E8D166-16D3-416A-8C45-5B235DD143E6}"/>
          </ac:spMkLst>
        </pc:spChg>
        <pc:spChg chg="mod">
          <ac:chgData name="Eva Boomsluiter" userId="e10c041c-b3d7-46c9-8c5e-5c635e40630b" providerId="ADAL" clId="{3B64421C-12BC-4AE6-9E68-7419A01F1B4D}" dt="2022-02-08T14:56:22.747" v="3944" actId="255"/>
          <ac:spMkLst>
            <pc:docMk/>
            <pc:sldMk cId="1668429835" sldId="380"/>
            <ac:spMk id="3" creationId="{3BF3C67C-857D-420E-8B8D-6765E00BEF6C}"/>
          </ac:spMkLst>
        </pc:spChg>
      </pc:sldChg>
      <pc:sldChg chg="modSp new mod">
        <pc:chgData name="Eva Boomsluiter" userId="e10c041c-b3d7-46c9-8c5e-5c635e40630b" providerId="ADAL" clId="{3B64421C-12BC-4AE6-9E68-7419A01F1B4D}" dt="2022-02-08T17:24:03.536" v="7314" actId="20577"/>
        <pc:sldMkLst>
          <pc:docMk/>
          <pc:sldMk cId="1297928956" sldId="381"/>
        </pc:sldMkLst>
        <pc:spChg chg="mod">
          <ac:chgData name="Eva Boomsluiter" userId="e10c041c-b3d7-46c9-8c5e-5c635e40630b" providerId="ADAL" clId="{3B64421C-12BC-4AE6-9E68-7419A01F1B4D}" dt="2022-02-08T17:24:03.536" v="7314" actId="20577"/>
          <ac:spMkLst>
            <pc:docMk/>
            <pc:sldMk cId="1297928956" sldId="381"/>
            <ac:spMk id="2" creationId="{D6E900ED-AD44-4B2F-B240-0976E35CFD6A}"/>
          </ac:spMkLst>
        </pc:spChg>
        <pc:spChg chg="mod">
          <ac:chgData name="Eva Boomsluiter" userId="e10c041c-b3d7-46c9-8c5e-5c635e40630b" providerId="ADAL" clId="{3B64421C-12BC-4AE6-9E68-7419A01F1B4D}" dt="2022-02-08T14:58:08.486" v="4176" actId="255"/>
          <ac:spMkLst>
            <pc:docMk/>
            <pc:sldMk cId="1297928956" sldId="381"/>
            <ac:spMk id="3" creationId="{CF9789D4-7BA7-4F05-BED9-F028CEFEA957}"/>
          </ac:spMkLst>
        </pc:spChg>
      </pc:sldChg>
      <pc:sldChg chg="modSp new mod">
        <pc:chgData name="Eva Boomsluiter" userId="e10c041c-b3d7-46c9-8c5e-5c635e40630b" providerId="ADAL" clId="{3B64421C-12BC-4AE6-9E68-7419A01F1B4D}" dt="2022-02-08T17:32:55.211" v="7389" actId="207"/>
        <pc:sldMkLst>
          <pc:docMk/>
          <pc:sldMk cId="2334965659" sldId="382"/>
        </pc:sldMkLst>
        <pc:spChg chg="mod">
          <ac:chgData name="Eva Boomsluiter" userId="e10c041c-b3d7-46c9-8c5e-5c635e40630b" providerId="ADAL" clId="{3B64421C-12BC-4AE6-9E68-7419A01F1B4D}" dt="2022-02-08T17:32:15.878" v="7386" actId="20577"/>
          <ac:spMkLst>
            <pc:docMk/>
            <pc:sldMk cId="2334965659" sldId="382"/>
            <ac:spMk id="2" creationId="{E562E742-9021-426B-B662-2377E96F75C7}"/>
          </ac:spMkLst>
        </pc:spChg>
        <pc:spChg chg="mod">
          <ac:chgData name="Eva Boomsluiter" userId="e10c041c-b3d7-46c9-8c5e-5c635e40630b" providerId="ADAL" clId="{3B64421C-12BC-4AE6-9E68-7419A01F1B4D}" dt="2022-02-08T17:32:55.211" v="7389" actId="207"/>
          <ac:spMkLst>
            <pc:docMk/>
            <pc:sldMk cId="2334965659" sldId="382"/>
            <ac:spMk id="3" creationId="{72EB5970-1116-4FD1-88C7-062169B77173}"/>
          </ac:spMkLst>
        </pc:spChg>
      </pc:sldChg>
      <pc:sldChg chg="modSp new del mod">
        <pc:chgData name="Eva Boomsluiter" userId="e10c041c-b3d7-46c9-8c5e-5c635e40630b" providerId="ADAL" clId="{3B64421C-12BC-4AE6-9E68-7419A01F1B4D}" dt="2022-02-08T16:37:22.598" v="5423" actId="680"/>
        <pc:sldMkLst>
          <pc:docMk/>
          <pc:sldMk cId="1749072242" sldId="383"/>
        </pc:sldMkLst>
        <pc:spChg chg="mod">
          <ac:chgData name="Eva Boomsluiter" userId="e10c041c-b3d7-46c9-8c5e-5c635e40630b" providerId="ADAL" clId="{3B64421C-12BC-4AE6-9E68-7419A01F1B4D}" dt="2022-02-08T16:37:22.066" v="5422" actId="20577"/>
          <ac:spMkLst>
            <pc:docMk/>
            <pc:sldMk cId="1749072242" sldId="383"/>
            <ac:spMk id="2" creationId="{FDB9FCBE-1DA9-4C2F-8FAF-E3A2C704EF24}"/>
          </ac:spMkLst>
        </pc:spChg>
        <pc:spChg chg="mod">
          <ac:chgData name="Eva Boomsluiter" userId="e10c041c-b3d7-46c9-8c5e-5c635e40630b" providerId="ADAL" clId="{3B64421C-12BC-4AE6-9E68-7419A01F1B4D}" dt="2022-02-08T16:37:21.618" v="5421" actId="20577"/>
          <ac:spMkLst>
            <pc:docMk/>
            <pc:sldMk cId="1749072242" sldId="383"/>
            <ac:spMk id="3" creationId="{4E4458CA-FAA1-49C9-B9E5-3DABFE7AE5C2}"/>
          </ac:spMkLst>
        </pc:spChg>
      </pc:sldChg>
      <pc:sldChg chg="modSp new mod">
        <pc:chgData name="Eva Boomsluiter" userId="e10c041c-b3d7-46c9-8c5e-5c635e40630b" providerId="ADAL" clId="{3B64421C-12BC-4AE6-9E68-7419A01F1B4D}" dt="2022-02-08T16:40:30.527" v="5559" actId="313"/>
        <pc:sldMkLst>
          <pc:docMk/>
          <pc:sldMk cId="4162138430" sldId="383"/>
        </pc:sldMkLst>
        <pc:spChg chg="mod">
          <ac:chgData name="Eva Boomsluiter" userId="e10c041c-b3d7-46c9-8c5e-5c635e40630b" providerId="ADAL" clId="{3B64421C-12BC-4AE6-9E68-7419A01F1B4D}" dt="2022-02-08T16:38:53.394" v="5535" actId="20577"/>
          <ac:spMkLst>
            <pc:docMk/>
            <pc:sldMk cId="4162138430" sldId="383"/>
            <ac:spMk id="2" creationId="{5052EF14-F1E8-4393-9529-779439E84AE3}"/>
          </ac:spMkLst>
        </pc:spChg>
        <pc:spChg chg="mod">
          <ac:chgData name="Eva Boomsluiter" userId="e10c041c-b3d7-46c9-8c5e-5c635e40630b" providerId="ADAL" clId="{3B64421C-12BC-4AE6-9E68-7419A01F1B4D}" dt="2022-02-08T16:40:30.527" v="5559" actId="313"/>
          <ac:spMkLst>
            <pc:docMk/>
            <pc:sldMk cId="4162138430" sldId="383"/>
            <ac:spMk id="3" creationId="{75393869-90A6-4FF2-B77D-33F4C628385F}"/>
          </ac:spMkLst>
        </pc:spChg>
      </pc:sldChg>
      <pc:sldChg chg="modSp add mod">
        <pc:chgData name="Eva Boomsluiter" userId="e10c041c-b3d7-46c9-8c5e-5c635e40630b" providerId="ADAL" clId="{3B64421C-12BC-4AE6-9E68-7419A01F1B4D}" dt="2022-02-08T17:13:40.553" v="6878" actId="20577"/>
        <pc:sldMkLst>
          <pc:docMk/>
          <pc:sldMk cId="371458936" sldId="384"/>
        </pc:sldMkLst>
        <pc:spChg chg="mod">
          <ac:chgData name="Eva Boomsluiter" userId="e10c041c-b3d7-46c9-8c5e-5c635e40630b" providerId="ADAL" clId="{3B64421C-12BC-4AE6-9E68-7419A01F1B4D}" dt="2022-02-08T17:13:40.553" v="6878" actId="20577"/>
          <ac:spMkLst>
            <pc:docMk/>
            <pc:sldMk cId="371458936" sldId="384"/>
            <ac:spMk id="3" creationId="{0099E52F-D885-480C-A654-DF78CD5FEA91}"/>
          </ac:spMkLst>
        </pc:spChg>
      </pc:sldChg>
      <pc:sldChg chg="modSp new del mod">
        <pc:chgData name="Eva Boomsluiter" userId="e10c041c-b3d7-46c9-8c5e-5c635e40630b" providerId="ADAL" clId="{3B64421C-12BC-4AE6-9E68-7419A01F1B4D}" dt="2022-02-08T17:02:14.298" v="5835" actId="2696"/>
        <pc:sldMkLst>
          <pc:docMk/>
          <pc:sldMk cId="2016662190" sldId="384"/>
        </pc:sldMkLst>
        <pc:spChg chg="mod">
          <ac:chgData name="Eva Boomsluiter" userId="e10c041c-b3d7-46c9-8c5e-5c635e40630b" providerId="ADAL" clId="{3B64421C-12BC-4AE6-9E68-7419A01F1B4D}" dt="2022-02-08T16:58:19.189" v="5668" actId="20577"/>
          <ac:spMkLst>
            <pc:docMk/>
            <pc:sldMk cId="2016662190" sldId="384"/>
            <ac:spMk id="2" creationId="{F07B2E37-DA7E-4B5F-A2E1-A9BA37C3E855}"/>
          </ac:spMkLst>
        </pc:spChg>
        <pc:spChg chg="mod">
          <ac:chgData name="Eva Boomsluiter" userId="e10c041c-b3d7-46c9-8c5e-5c635e40630b" providerId="ADAL" clId="{3B64421C-12BC-4AE6-9E68-7419A01F1B4D}" dt="2022-02-08T17:00:24.623" v="5798" actId="5793"/>
          <ac:spMkLst>
            <pc:docMk/>
            <pc:sldMk cId="2016662190" sldId="384"/>
            <ac:spMk id="3" creationId="{0099E52F-D885-480C-A654-DF78CD5FEA91}"/>
          </ac:spMkLst>
        </pc:spChg>
      </pc:sldChg>
      <pc:sldChg chg="addSp delSp modSp new mod">
        <pc:chgData name="Eva Boomsluiter" userId="e10c041c-b3d7-46c9-8c5e-5c635e40630b" providerId="ADAL" clId="{3B64421C-12BC-4AE6-9E68-7419A01F1B4D}" dt="2022-02-08T17:19:18.444" v="7284" actId="1076"/>
        <pc:sldMkLst>
          <pc:docMk/>
          <pc:sldMk cId="700032881" sldId="385"/>
        </pc:sldMkLst>
        <pc:spChg chg="mod">
          <ac:chgData name="Eva Boomsluiter" userId="e10c041c-b3d7-46c9-8c5e-5c635e40630b" providerId="ADAL" clId="{3B64421C-12BC-4AE6-9E68-7419A01F1B4D}" dt="2022-02-08T17:08:32.245" v="6446" actId="20577"/>
          <ac:spMkLst>
            <pc:docMk/>
            <pc:sldMk cId="700032881" sldId="385"/>
            <ac:spMk id="2" creationId="{A74D5A7D-F54B-4FAA-BB80-0AF3DD3C5563}"/>
          </ac:spMkLst>
        </pc:spChg>
        <pc:spChg chg="del">
          <ac:chgData name="Eva Boomsluiter" userId="e10c041c-b3d7-46c9-8c5e-5c635e40630b" providerId="ADAL" clId="{3B64421C-12BC-4AE6-9E68-7419A01F1B4D}" dt="2022-02-08T17:04:02.635" v="5839"/>
          <ac:spMkLst>
            <pc:docMk/>
            <pc:sldMk cId="700032881" sldId="385"/>
            <ac:spMk id="3" creationId="{B293C8C0-9087-4AAC-96E0-8E8EB64F1ADA}"/>
          </ac:spMkLst>
        </pc:spChg>
        <pc:graphicFrameChg chg="add mod modGraphic">
          <ac:chgData name="Eva Boomsluiter" userId="e10c041c-b3d7-46c9-8c5e-5c635e40630b" providerId="ADAL" clId="{3B64421C-12BC-4AE6-9E68-7419A01F1B4D}" dt="2022-02-08T17:19:18.444" v="7284" actId="1076"/>
          <ac:graphicFrameMkLst>
            <pc:docMk/>
            <pc:sldMk cId="700032881" sldId="385"/>
            <ac:graphicFrameMk id="4" creationId="{F326902F-44AA-48C7-9BBF-71630A2B0906}"/>
          </ac:graphicFrameMkLst>
        </pc:graphicFrameChg>
      </pc:sldChg>
      <pc:sldChg chg="modSp new mod">
        <pc:chgData name="Eva Boomsluiter" userId="e10c041c-b3d7-46c9-8c5e-5c635e40630b" providerId="ADAL" clId="{3B64421C-12BC-4AE6-9E68-7419A01F1B4D}" dt="2022-02-08T17:18:19.424" v="7274" actId="2711"/>
        <pc:sldMkLst>
          <pc:docMk/>
          <pc:sldMk cId="926371911" sldId="386"/>
        </pc:sldMkLst>
        <pc:spChg chg="mod">
          <ac:chgData name="Eva Boomsluiter" userId="e10c041c-b3d7-46c9-8c5e-5c635e40630b" providerId="ADAL" clId="{3B64421C-12BC-4AE6-9E68-7419A01F1B4D}" dt="2022-02-08T17:14:01.894" v="6887" actId="20577"/>
          <ac:spMkLst>
            <pc:docMk/>
            <pc:sldMk cId="926371911" sldId="386"/>
            <ac:spMk id="2" creationId="{12ABE05D-97B8-4DCA-93A1-9534A82AE0EE}"/>
          </ac:spMkLst>
        </pc:spChg>
        <pc:spChg chg="mod">
          <ac:chgData name="Eva Boomsluiter" userId="e10c041c-b3d7-46c9-8c5e-5c635e40630b" providerId="ADAL" clId="{3B64421C-12BC-4AE6-9E68-7419A01F1B4D}" dt="2022-02-08T17:18:19.424" v="7274" actId="2711"/>
          <ac:spMkLst>
            <pc:docMk/>
            <pc:sldMk cId="926371911" sldId="386"/>
            <ac:spMk id="3" creationId="{C36652F5-75C4-469B-AA26-26292F085403}"/>
          </ac:spMkLst>
        </pc:spChg>
      </pc:sldChg>
      <pc:sldChg chg="modSp add mod">
        <pc:chgData name="Eva Boomsluiter" userId="e10c041c-b3d7-46c9-8c5e-5c635e40630b" providerId="ADAL" clId="{3B64421C-12BC-4AE6-9E68-7419A01F1B4D}" dt="2022-02-08T17:25:53.722" v="7350" actId="20577"/>
        <pc:sldMkLst>
          <pc:docMk/>
          <pc:sldMk cId="497745845" sldId="387"/>
        </pc:sldMkLst>
        <pc:spChg chg="mod">
          <ac:chgData name="Eva Boomsluiter" userId="e10c041c-b3d7-46c9-8c5e-5c635e40630b" providerId="ADAL" clId="{3B64421C-12BC-4AE6-9E68-7419A01F1B4D}" dt="2022-02-08T17:25:48.761" v="7336" actId="20577"/>
          <ac:spMkLst>
            <pc:docMk/>
            <pc:sldMk cId="497745845" sldId="387"/>
            <ac:spMk id="2" creationId="{A7354426-3E08-4CD8-BA5A-F857C232BBA7}"/>
          </ac:spMkLst>
        </pc:spChg>
        <pc:graphicFrameChg chg="modGraphic">
          <ac:chgData name="Eva Boomsluiter" userId="e10c041c-b3d7-46c9-8c5e-5c635e40630b" providerId="ADAL" clId="{3B64421C-12BC-4AE6-9E68-7419A01F1B4D}" dt="2022-02-08T17:25:53.722" v="7350" actId="20577"/>
          <ac:graphicFrameMkLst>
            <pc:docMk/>
            <pc:sldMk cId="497745845" sldId="387"/>
            <ac:graphicFrameMk id="4" creationId="{70681A57-AC1E-423D-BF00-1F57B2E60BF6}"/>
          </ac:graphicFrameMkLst>
        </pc:graphicFrameChg>
      </pc:sldChg>
      <pc:sldChg chg="modSp new mod">
        <pc:chgData name="Eva Boomsluiter" userId="e10c041c-b3d7-46c9-8c5e-5c635e40630b" providerId="ADAL" clId="{3B64421C-12BC-4AE6-9E68-7419A01F1B4D}" dt="2022-02-08T17:34:13.999" v="7515" actId="255"/>
        <pc:sldMkLst>
          <pc:docMk/>
          <pc:sldMk cId="1733687120" sldId="388"/>
        </pc:sldMkLst>
        <pc:spChg chg="mod">
          <ac:chgData name="Eva Boomsluiter" userId="e10c041c-b3d7-46c9-8c5e-5c635e40630b" providerId="ADAL" clId="{3B64421C-12BC-4AE6-9E68-7419A01F1B4D}" dt="2022-02-08T17:33:33.623" v="7407" actId="20577"/>
          <ac:spMkLst>
            <pc:docMk/>
            <pc:sldMk cId="1733687120" sldId="388"/>
            <ac:spMk id="2" creationId="{8BE0F126-8690-41E2-9ABE-4586FF48668F}"/>
          </ac:spMkLst>
        </pc:spChg>
        <pc:spChg chg="mod">
          <ac:chgData name="Eva Boomsluiter" userId="e10c041c-b3d7-46c9-8c5e-5c635e40630b" providerId="ADAL" clId="{3B64421C-12BC-4AE6-9E68-7419A01F1B4D}" dt="2022-02-08T17:34:13.999" v="7515" actId="255"/>
          <ac:spMkLst>
            <pc:docMk/>
            <pc:sldMk cId="1733687120" sldId="388"/>
            <ac:spMk id="3" creationId="{06BF8F4D-2523-42AE-A22C-0503A611C7C0}"/>
          </ac:spMkLst>
        </pc:spChg>
      </pc:sldChg>
      <pc:sldChg chg="add">
        <pc:chgData name="Eva Boomsluiter" userId="e10c041c-b3d7-46c9-8c5e-5c635e40630b" providerId="ADAL" clId="{3B64421C-12BC-4AE6-9E68-7419A01F1B4D}" dt="2022-02-08T17:34:59.088" v="7516"/>
        <pc:sldMkLst>
          <pc:docMk/>
          <pc:sldMk cId="1888394937" sldId="38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628EE6DF-2300-4404-827C-49EDB12E6595}" type="datetimeFigureOut">
              <a:rPr lang="nl-NL" smtClean="0"/>
              <a:t>8-2-2022</a:t>
            </a:fld>
            <a:endParaRPr lang="nl-NL"/>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AD4B6956-9C75-452E-951E-4B26DE5D54F2}" type="slidenum">
              <a:rPr lang="nl-NL" smtClean="0"/>
              <a:t>‹#›</a:t>
            </a:fld>
            <a:endParaRPr lang="nl-NL"/>
          </a:p>
        </p:txBody>
      </p:sp>
    </p:spTree>
    <p:extLst>
      <p:ext uri="{BB962C8B-B14F-4D97-AF65-F5344CB8AC3E}">
        <p14:creationId xmlns:p14="http://schemas.microsoft.com/office/powerpoint/2010/main" val="144592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AD4B6956-9C75-452E-951E-4B26DE5D54F2}" type="slidenum">
              <a:rPr lang="nl-NL" smtClean="0"/>
              <a:t>2</a:t>
            </a:fld>
            <a:endParaRPr lang="nl-NL"/>
          </a:p>
        </p:txBody>
      </p:sp>
    </p:spTree>
    <p:extLst>
      <p:ext uri="{BB962C8B-B14F-4D97-AF65-F5344CB8AC3E}">
        <p14:creationId xmlns:p14="http://schemas.microsoft.com/office/powerpoint/2010/main" val="3454273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2/8/2022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2/8/2022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19.png"/><Relationship Id="rId5" Type="http://schemas.openxmlformats.org/officeDocument/2006/relationships/image" Target="../media/image14.png"/><Relationship Id="rId10" Type="http://schemas.openxmlformats.org/officeDocument/2006/relationships/image" Target="../media/image18.png"/><Relationship Id="rId4" Type="http://schemas.openxmlformats.org/officeDocument/2006/relationships/image" Target="../media/image13.png"/><Relationship Id="rId9"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6.png"/><Relationship Id="rId10" Type="http://schemas.openxmlformats.org/officeDocument/2006/relationships/image" Target="../media/image3.png"/><Relationship Id="rId4" Type="http://schemas.openxmlformats.org/officeDocument/2006/relationships/image" Target="../media/image23.png"/><Relationship Id="rId9" Type="http://schemas.openxmlformats.org/officeDocument/2006/relationships/image" Target="../media/image27.png"/></Relationships>
</file>

<file path=ppt/slides/_rels/slide33.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png"/><Relationship Id="rId12" Type="http://schemas.openxmlformats.org/officeDocument/2006/relationships/image" Target="../media/image32.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1.png"/><Relationship Id="rId5" Type="http://schemas.openxmlformats.org/officeDocument/2006/relationships/image" Target="../media/image26.png"/><Relationship Id="rId10" Type="http://schemas.openxmlformats.org/officeDocument/2006/relationships/image" Target="../media/image6.png"/><Relationship Id="rId4" Type="http://schemas.openxmlformats.org/officeDocument/2006/relationships/image" Target="../media/image25.png"/><Relationship Id="rId9" Type="http://schemas.openxmlformats.org/officeDocument/2006/relationships/image" Target="../media/image30.png"/><Relationship Id="rId14" Type="http://schemas.openxmlformats.org/officeDocument/2006/relationships/image" Target="../media/image34.png"/></Relationships>
</file>

<file path=ppt/slides/_rels/slide34.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35.png"/><Relationship Id="rId7" Type="http://schemas.openxmlformats.org/officeDocument/2006/relationships/image" Target="../media/image26.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6.png"/><Relationship Id="rId11" Type="http://schemas.openxmlformats.org/officeDocument/2006/relationships/image" Target="../media/image37.png"/><Relationship Id="rId5" Type="http://schemas.openxmlformats.org/officeDocument/2006/relationships/image" Target="../media/image21.png"/><Relationship Id="rId10" Type="http://schemas.openxmlformats.org/officeDocument/2006/relationships/image" Target="../media/image33.png"/><Relationship Id="rId4" Type="http://schemas.openxmlformats.org/officeDocument/2006/relationships/image" Target="../media/image6.png"/><Relationship Id="rId9" Type="http://schemas.openxmlformats.org/officeDocument/2006/relationships/image" Target="../media/image3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AB3C1-7B7F-4FC1-AD24-64DB7C88B227}"/>
              </a:ext>
            </a:extLst>
          </p:cNvPr>
          <p:cNvSpPr>
            <a:spLocks noGrp="1"/>
          </p:cNvSpPr>
          <p:nvPr>
            <p:ph type="ctrTitle"/>
          </p:nvPr>
        </p:nvSpPr>
        <p:spPr/>
        <p:txBody>
          <a:bodyPr/>
          <a:lstStyle/>
          <a:p>
            <a:r>
              <a:rPr lang="nl-NL" dirty="0"/>
              <a:t>Zakelijke overwegingen bij fusies en splitsingen</a:t>
            </a:r>
          </a:p>
        </p:txBody>
      </p:sp>
      <p:sp>
        <p:nvSpPr>
          <p:cNvPr id="3" name="Subtitle 2">
            <a:extLst>
              <a:ext uri="{FF2B5EF4-FFF2-40B4-BE49-F238E27FC236}">
                <a16:creationId xmlns:a16="http://schemas.microsoft.com/office/drawing/2014/main" id="{E98240C0-4F24-4602-B05C-1D8296D06865}"/>
              </a:ext>
            </a:extLst>
          </p:cNvPr>
          <p:cNvSpPr>
            <a:spLocks noGrp="1"/>
          </p:cNvSpPr>
          <p:nvPr>
            <p:ph type="subTitle" idx="1"/>
          </p:nvPr>
        </p:nvSpPr>
        <p:spPr>
          <a:xfrm>
            <a:off x="810001" y="5280846"/>
            <a:ext cx="10572000" cy="1211393"/>
          </a:xfrm>
        </p:spPr>
        <p:txBody>
          <a:bodyPr>
            <a:normAutofit/>
          </a:bodyPr>
          <a:lstStyle/>
          <a:p>
            <a:r>
              <a:rPr lang="nl-NL" dirty="0"/>
              <a:t>RB-lezing 8 februari 2021</a:t>
            </a:r>
          </a:p>
          <a:p>
            <a:r>
              <a:rPr lang="nl-NL" dirty="0"/>
              <a:t>Mr dr. E. Boomsluiter</a:t>
            </a:r>
          </a:p>
        </p:txBody>
      </p:sp>
    </p:spTree>
    <p:extLst>
      <p:ext uri="{BB962C8B-B14F-4D97-AF65-F5344CB8AC3E}">
        <p14:creationId xmlns:p14="http://schemas.microsoft.com/office/powerpoint/2010/main" val="90897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913BF-870B-48E9-A01D-505A6E1709C6}"/>
              </a:ext>
            </a:extLst>
          </p:cNvPr>
          <p:cNvSpPr>
            <a:spLocks noGrp="1"/>
          </p:cNvSpPr>
          <p:nvPr>
            <p:ph type="title"/>
          </p:nvPr>
        </p:nvSpPr>
        <p:spPr>
          <a:xfrm>
            <a:off x="810000" y="447188"/>
            <a:ext cx="11013192" cy="970450"/>
          </a:xfrm>
        </p:spPr>
        <p:txBody>
          <a:bodyPr/>
          <a:lstStyle/>
          <a:p>
            <a:r>
              <a:rPr lang="nl-NL" dirty="0"/>
              <a:t>Verkoopklaar maken (moment verkoopovereenkomst)  </a:t>
            </a:r>
          </a:p>
        </p:txBody>
      </p:sp>
      <p:sp>
        <p:nvSpPr>
          <p:cNvPr id="3" name="Content Placeholder 2">
            <a:extLst>
              <a:ext uri="{FF2B5EF4-FFF2-40B4-BE49-F238E27FC236}">
                <a16:creationId xmlns:a16="http://schemas.microsoft.com/office/drawing/2014/main" id="{6F4C8316-862B-423F-821D-10F9DD7DFE5E}"/>
              </a:ext>
            </a:extLst>
          </p:cNvPr>
          <p:cNvSpPr>
            <a:spLocks noGrp="1"/>
          </p:cNvSpPr>
          <p:nvPr>
            <p:ph idx="1"/>
          </p:nvPr>
        </p:nvSpPr>
        <p:spPr>
          <a:xfrm>
            <a:off x="260928" y="2304583"/>
            <a:ext cx="10554574" cy="3636511"/>
          </a:xfrm>
        </p:spPr>
        <p:txBody>
          <a:bodyPr>
            <a:normAutofit lnSpcReduction="10000"/>
          </a:bodyPr>
          <a:lstStyle/>
          <a:p>
            <a:r>
              <a:rPr lang="nl-NL" sz="2000" dirty="0"/>
              <a:t>HR 10 oktober 2008, 43409, ECLI:NL:HR:2008:AZ8531, BNB 2009/28 (aandelenruil)</a:t>
            </a:r>
          </a:p>
          <a:p>
            <a:endParaRPr lang="nl-NL" sz="2000" dirty="0"/>
          </a:p>
          <a:p>
            <a:r>
              <a:rPr lang="nl-NL" sz="2000" dirty="0"/>
              <a:t>“Doorslaggevend is </a:t>
            </a:r>
            <a:r>
              <a:rPr lang="nl-NL" sz="2000" dirty="0">
                <a:solidFill>
                  <a:srgbClr val="FFFF00"/>
                </a:solidFill>
              </a:rPr>
              <a:t>de bedoeling ten tijde van de totstandkoming van de obligatoire overeenkomst die aan de aandelenfusie </a:t>
            </a:r>
            <a:r>
              <a:rPr lang="nl-NL" sz="2000" dirty="0"/>
              <a:t>ten grondslag ligt.”</a:t>
            </a:r>
          </a:p>
          <a:p>
            <a:endParaRPr lang="nl-NL" sz="2000" dirty="0"/>
          </a:p>
          <a:p>
            <a:r>
              <a:rPr lang="nl-NL" sz="2000" dirty="0"/>
              <a:t>“Ook indien juist is, zoals de inspecteur heeft gesteld, dat belanghebbende voor de besluitvorming over de aandelenfusie al het voornemen had de aandelen A BV aan derden te verkopen, wettigt dat op zichzelf niet het vermoeden dat belastingontwijking het hoofddoel of een van de hoofddoelen van de aandelenfusie was.”</a:t>
            </a:r>
          </a:p>
          <a:p>
            <a:endParaRPr lang="nl-NL" dirty="0"/>
          </a:p>
        </p:txBody>
      </p:sp>
    </p:spTree>
    <p:extLst>
      <p:ext uri="{BB962C8B-B14F-4D97-AF65-F5344CB8AC3E}">
        <p14:creationId xmlns:p14="http://schemas.microsoft.com/office/powerpoint/2010/main" val="202406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5222748" y="3069336"/>
            <a:ext cx="961643" cy="667511"/>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222748" y="4108704"/>
            <a:ext cx="961643" cy="66751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373624" y="1927860"/>
            <a:ext cx="659891" cy="65989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430773" y="1962150"/>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7" name="object 7"/>
          <p:cNvSpPr txBox="1"/>
          <p:nvPr/>
        </p:nvSpPr>
        <p:spPr>
          <a:xfrm>
            <a:off x="5619163" y="2105474"/>
            <a:ext cx="165735" cy="299720"/>
          </a:xfrm>
          <a:prstGeom prst="rect">
            <a:avLst/>
          </a:prstGeom>
        </p:spPr>
        <p:txBody>
          <a:bodyPr vert="horz" wrap="square" lIns="0" tIns="12700" rIns="0" bIns="0" rtlCol="0">
            <a:spAutoFit/>
          </a:bodyPr>
          <a:lstStyle/>
          <a:p>
            <a:pPr marL="12700">
              <a:spcBef>
                <a:spcPts val="100"/>
              </a:spcBef>
            </a:pPr>
            <a:r>
              <a:rPr spc="-100" dirty="0">
                <a:solidFill>
                  <a:srgbClr val="002328"/>
                </a:solidFill>
                <a:latin typeface="Arial"/>
                <a:cs typeface="Arial"/>
              </a:rPr>
              <a:t>X</a:t>
            </a:r>
            <a:endParaRPr dirty="0">
              <a:latin typeface="Arial"/>
              <a:cs typeface="Arial"/>
            </a:endParaRPr>
          </a:p>
        </p:txBody>
      </p:sp>
      <p:sp>
        <p:nvSpPr>
          <p:cNvPr id="8" name="object 8"/>
          <p:cNvSpPr txBox="1"/>
          <p:nvPr/>
        </p:nvSpPr>
        <p:spPr>
          <a:xfrm>
            <a:off x="2412432" y="3230722"/>
            <a:ext cx="516890" cy="299720"/>
          </a:xfrm>
          <a:prstGeom prst="rect">
            <a:avLst/>
          </a:prstGeom>
        </p:spPr>
        <p:txBody>
          <a:bodyPr vert="horz" wrap="square" lIns="0" tIns="12700" rIns="0" bIns="0" rtlCol="0">
            <a:spAutoFit/>
          </a:bodyPr>
          <a:lstStyle/>
          <a:p>
            <a:pPr marL="12700">
              <a:spcBef>
                <a:spcPts val="100"/>
              </a:spcBef>
            </a:pPr>
            <a:r>
              <a:rPr spc="-65" dirty="0">
                <a:solidFill>
                  <a:srgbClr val="002328"/>
                </a:solidFill>
                <a:latin typeface="Arial"/>
                <a:cs typeface="Arial"/>
              </a:rPr>
              <a:t>BV</a:t>
            </a:r>
            <a:r>
              <a:rPr spc="-120" dirty="0">
                <a:solidFill>
                  <a:srgbClr val="002328"/>
                </a:solidFill>
                <a:latin typeface="Arial"/>
                <a:cs typeface="Arial"/>
              </a:rPr>
              <a:t> </a:t>
            </a:r>
            <a:r>
              <a:rPr spc="-75" dirty="0">
                <a:solidFill>
                  <a:srgbClr val="002328"/>
                </a:solidFill>
                <a:latin typeface="Arial"/>
                <a:cs typeface="Arial"/>
              </a:rPr>
              <a:t>A</a:t>
            </a:r>
            <a:endParaRPr>
              <a:latin typeface="Arial"/>
              <a:cs typeface="Arial"/>
            </a:endParaRPr>
          </a:p>
        </p:txBody>
      </p:sp>
      <p:sp>
        <p:nvSpPr>
          <p:cNvPr id="10" name="object 10"/>
          <p:cNvSpPr txBox="1"/>
          <p:nvPr/>
        </p:nvSpPr>
        <p:spPr>
          <a:xfrm>
            <a:off x="3720851" y="2092436"/>
            <a:ext cx="165735" cy="299720"/>
          </a:xfrm>
          <a:prstGeom prst="rect">
            <a:avLst/>
          </a:prstGeom>
        </p:spPr>
        <p:txBody>
          <a:bodyPr vert="horz" wrap="square" lIns="0" tIns="12700" rIns="0" bIns="0" rtlCol="0">
            <a:spAutoFit/>
          </a:bodyPr>
          <a:lstStyle/>
          <a:p>
            <a:pPr marL="12700">
              <a:spcBef>
                <a:spcPts val="100"/>
              </a:spcBef>
            </a:pPr>
            <a:r>
              <a:rPr spc="-100" dirty="0">
                <a:solidFill>
                  <a:srgbClr val="002328"/>
                </a:solidFill>
                <a:latin typeface="Arial"/>
                <a:cs typeface="Arial"/>
              </a:rPr>
              <a:t>X</a:t>
            </a:r>
            <a:endParaRPr>
              <a:latin typeface="Arial"/>
              <a:cs typeface="Arial"/>
            </a:endParaRPr>
          </a:p>
        </p:txBody>
      </p:sp>
      <p:graphicFrame>
        <p:nvGraphicFramePr>
          <p:cNvPr id="11" name="object 11"/>
          <p:cNvGraphicFramePr>
            <a:graphicFrameLocks noGrp="1"/>
          </p:cNvGraphicFramePr>
          <p:nvPr/>
        </p:nvGraphicFramePr>
        <p:xfrm>
          <a:off x="5265420" y="2507742"/>
          <a:ext cx="847090" cy="2188464"/>
        </p:xfrm>
        <a:graphic>
          <a:graphicData uri="http://schemas.openxmlformats.org/drawingml/2006/table">
            <a:tbl>
              <a:tblPr firstRow="1" bandRow="1">
                <a:tableStyleId>{2D5ABB26-0587-4C30-8999-92F81FD0307C}</a:tableStyleId>
              </a:tblPr>
              <a:tblGrid>
                <a:gridCol w="423545">
                  <a:extLst>
                    <a:ext uri="{9D8B030D-6E8A-4147-A177-3AD203B41FA5}">
                      <a16:colId xmlns:a16="http://schemas.microsoft.com/office/drawing/2014/main" val="20000"/>
                    </a:ext>
                  </a:extLst>
                </a:gridCol>
                <a:gridCol w="423545">
                  <a:extLst>
                    <a:ext uri="{9D8B030D-6E8A-4147-A177-3AD203B41FA5}">
                      <a16:colId xmlns:a16="http://schemas.microsoft.com/office/drawing/2014/main" val="20001"/>
                    </a:ext>
                  </a:extLst>
                </a:gridCol>
              </a:tblGrid>
              <a:tr h="595884">
                <a:tc>
                  <a:txBody>
                    <a:bodyPr/>
                    <a:lstStyle/>
                    <a:p>
                      <a:pPr>
                        <a:lnSpc>
                          <a:spcPct val="100000"/>
                        </a:lnSpc>
                      </a:pPr>
                      <a:endParaRPr sz="1600">
                        <a:latin typeface="Times New Roman"/>
                        <a:cs typeface="Times New Roman"/>
                      </a:endParaRPr>
                    </a:p>
                  </a:txBody>
                  <a:tcPr marL="0" marR="0" marT="0" marB="0">
                    <a:lnR w="28575">
                      <a:solidFill>
                        <a:srgbClr val="BC0436"/>
                      </a:solidFill>
                      <a:prstDash val="solid"/>
                    </a:lnR>
                    <a:lnB w="38100">
                      <a:solidFill>
                        <a:srgbClr val="BC0436"/>
                      </a:solidFill>
                      <a:prstDash val="solid"/>
                    </a:lnB>
                  </a:tcPr>
                </a:tc>
                <a:tc>
                  <a:txBody>
                    <a:bodyPr/>
                    <a:lstStyle/>
                    <a:p>
                      <a:pPr>
                        <a:lnSpc>
                          <a:spcPct val="100000"/>
                        </a:lnSpc>
                      </a:pPr>
                      <a:endParaRPr sz="1600">
                        <a:latin typeface="Times New Roman"/>
                        <a:cs typeface="Times New Roman"/>
                      </a:endParaRPr>
                    </a:p>
                  </a:txBody>
                  <a:tcPr marL="0" marR="0" marT="0" marB="0">
                    <a:lnL w="28575">
                      <a:solidFill>
                        <a:srgbClr val="BC0436"/>
                      </a:solidFill>
                      <a:prstDash val="solid"/>
                    </a:lnL>
                    <a:lnB w="38100">
                      <a:solidFill>
                        <a:srgbClr val="BC0436"/>
                      </a:solidFill>
                      <a:prstDash val="solid"/>
                    </a:lnB>
                  </a:tcPr>
                </a:tc>
                <a:extLst>
                  <a:ext uri="{0D108BD9-81ED-4DB2-BD59-A6C34878D82A}">
                    <a16:rowId xmlns:a16="http://schemas.microsoft.com/office/drawing/2014/main" val="10000"/>
                  </a:ext>
                </a:extLst>
              </a:tr>
              <a:tr h="553212">
                <a:tc gridSpan="2">
                  <a:txBody>
                    <a:bodyPr/>
                    <a:lstStyle/>
                    <a:p>
                      <a:pPr marL="173990">
                        <a:lnSpc>
                          <a:spcPct val="100000"/>
                        </a:lnSpc>
                        <a:spcBef>
                          <a:spcPts val="990"/>
                        </a:spcBef>
                      </a:pPr>
                      <a:r>
                        <a:rPr sz="1800" spc="-65" dirty="0">
                          <a:solidFill>
                            <a:srgbClr val="002328"/>
                          </a:solidFill>
                          <a:latin typeface="Arial"/>
                          <a:cs typeface="Arial"/>
                        </a:rPr>
                        <a:t>BV</a:t>
                      </a:r>
                      <a:r>
                        <a:rPr sz="1800" spc="-70" dirty="0">
                          <a:solidFill>
                            <a:srgbClr val="002328"/>
                          </a:solidFill>
                          <a:latin typeface="Arial"/>
                          <a:cs typeface="Arial"/>
                        </a:rPr>
                        <a:t> </a:t>
                      </a:r>
                      <a:r>
                        <a:rPr sz="1800" spc="-75" dirty="0">
                          <a:solidFill>
                            <a:srgbClr val="002328"/>
                          </a:solidFill>
                          <a:latin typeface="Arial"/>
                          <a:cs typeface="Arial"/>
                        </a:rPr>
                        <a:t>A</a:t>
                      </a:r>
                      <a:endParaRPr sz="1800" dirty="0">
                        <a:latin typeface="Arial"/>
                        <a:cs typeface="Arial"/>
                      </a:endParaRPr>
                    </a:p>
                  </a:txBody>
                  <a:tcPr marL="0" marR="0" marT="12573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486156">
                <a:tc>
                  <a:txBody>
                    <a:bodyPr/>
                    <a:lstStyle/>
                    <a:p>
                      <a:pPr>
                        <a:lnSpc>
                          <a:spcPct val="100000"/>
                        </a:lnSpc>
                      </a:pPr>
                      <a:endParaRPr sz="1600" dirty="0">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2"/>
                  </a:ext>
                </a:extLst>
              </a:tr>
              <a:tr h="553212">
                <a:tc gridSpan="2">
                  <a:txBody>
                    <a:bodyPr/>
                    <a:lstStyle/>
                    <a:p>
                      <a:pPr marL="177165">
                        <a:lnSpc>
                          <a:spcPct val="100000"/>
                        </a:lnSpc>
                        <a:spcBef>
                          <a:spcPts val="910"/>
                        </a:spcBef>
                      </a:pPr>
                      <a:r>
                        <a:rPr sz="1800" spc="-65" dirty="0">
                          <a:solidFill>
                            <a:srgbClr val="002328"/>
                          </a:solidFill>
                          <a:latin typeface="Arial"/>
                          <a:cs typeface="Arial"/>
                        </a:rPr>
                        <a:t>BV</a:t>
                      </a:r>
                      <a:r>
                        <a:rPr sz="1800" spc="-70" dirty="0">
                          <a:solidFill>
                            <a:srgbClr val="002328"/>
                          </a:solidFill>
                          <a:latin typeface="Arial"/>
                          <a:cs typeface="Arial"/>
                        </a:rPr>
                        <a:t> </a:t>
                      </a:r>
                      <a:r>
                        <a:rPr sz="1800" spc="-60" dirty="0">
                          <a:solidFill>
                            <a:srgbClr val="002328"/>
                          </a:solidFill>
                          <a:latin typeface="Arial"/>
                          <a:cs typeface="Arial"/>
                        </a:rPr>
                        <a:t>B</a:t>
                      </a:r>
                      <a:endParaRPr sz="1800" dirty="0">
                        <a:latin typeface="Arial"/>
                        <a:cs typeface="Arial"/>
                      </a:endParaRPr>
                    </a:p>
                  </a:txBody>
                  <a:tcPr marL="0" marR="0" marT="11557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
        <p:nvSpPr>
          <p:cNvPr id="12" name="object 12"/>
          <p:cNvSpPr/>
          <p:nvPr/>
        </p:nvSpPr>
        <p:spPr>
          <a:xfrm>
            <a:off x="2340865" y="3246627"/>
            <a:ext cx="588458" cy="426213"/>
          </a:xfrm>
          <a:prstGeom prst="rect">
            <a:avLst/>
          </a:prstGeom>
          <a:blipFill>
            <a:blip r:embed="rId2" cstate="print"/>
            <a:stretch>
              <a:fillRect/>
            </a:stretch>
          </a:blipFill>
        </p:spPr>
        <p:txBody>
          <a:bodyPr wrap="square" lIns="0" tIns="0" rIns="0" bIns="0" rtlCol="0"/>
          <a:lstStyle/>
          <a:p>
            <a:r>
              <a:rPr lang="en-US" dirty="0"/>
              <a:t>D BV</a:t>
            </a:r>
            <a:endParaRPr dirty="0"/>
          </a:p>
        </p:txBody>
      </p:sp>
      <p:sp>
        <p:nvSpPr>
          <p:cNvPr id="13" name="object 13"/>
          <p:cNvSpPr/>
          <p:nvPr/>
        </p:nvSpPr>
        <p:spPr>
          <a:xfrm>
            <a:off x="2261045" y="3171952"/>
            <a:ext cx="847725" cy="553720"/>
          </a:xfrm>
          <a:custGeom>
            <a:avLst/>
            <a:gdLst/>
            <a:ahLst/>
            <a:cxnLst/>
            <a:rect l="l" t="t" r="r" b="b"/>
            <a:pathLst>
              <a:path w="847725" h="553720">
                <a:moveTo>
                  <a:pt x="0" y="0"/>
                </a:moveTo>
                <a:lnTo>
                  <a:pt x="847344" y="0"/>
                </a:lnTo>
                <a:lnTo>
                  <a:pt x="847344" y="553212"/>
                </a:lnTo>
                <a:lnTo>
                  <a:pt x="0" y="553212"/>
                </a:lnTo>
                <a:lnTo>
                  <a:pt x="0" y="0"/>
                </a:lnTo>
                <a:close/>
              </a:path>
            </a:pathLst>
          </a:custGeom>
          <a:ln w="28956">
            <a:solidFill>
              <a:srgbClr val="BC0436"/>
            </a:solidFill>
          </a:ln>
        </p:spPr>
        <p:txBody>
          <a:bodyPr wrap="square" lIns="0" tIns="0" rIns="0" bIns="0" rtlCol="0"/>
          <a:lstStyle/>
          <a:p>
            <a:endParaRPr/>
          </a:p>
        </p:txBody>
      </p:sp>
      <p:sp>
        <p:nvSpPr>
          <p:cNvPr id="15" name="object 15"/>
          <p:cNvSpPr/>
          <p:nvPr/>
        </p:nvSpPr>
        <p:spPr>
          <a:xfrm>
            <a:off x="3385567" y="4142994"/>
            <a:ext cx="847725" cy="553720"/>
          </a:xfrm>
          <a:custGeom>
            <a:avLst/>
            <a:gdLst/>
            <a:ahLst/>
            <a:cxnLst/>
            <a:rect l="l" t="t" r="r" b="b"/>
            <a:pathLst>
              <a:path w="847725" h="553720">
                <a:moveTo>
                  <a:pt x="0" y="0"/>
                </a:moveTo>
                <a:lnTo>
                  <a:pt x="847344" y="0"/>
                </a:lnTo>
                <a:lnTo>
                  <a:pt x="847344" y="553211"/>
                </a:lnTo>
                <a:lnTo>
                  <a:pt x="0" y="553211"/>
                </a:lnTo>
                <a:lnTo>
                  <a:pt x="0" y="0"/>
                </a:lnTo>
                <a:close/>
              </a:path>
            </a:pathLst>
          </a:custGeom>
          <a:ln w="28956">
            <a:solidFill>
              <a:srgbClr val="BC0436"/>
            </a:solidFill>
          </a:ln>
        </p:spPr>
        <p:txBody>
          <a:bodyPr wrap="square" lIns="0" tIns="0" rIns="0" bIns="0" rtlCol="0"/>
          <a:lstStyle/>
          <a:p>
            <a:endParaRPr/>
          </a:p>
        </p:txBody>
      </p:sp>
      <p:sp>
        <p:nvSpPr>
          <p:cNvPr id="16" name="object 16"/>
          <p:cNvSpPr/>
          <p:nvPr/>
        </p:nvSpPr>
        <p:spPr>
          <a:xfrm>
            <a:off x="3474720" y="1932432"/>
            <a:ext cx="659891" cy="659891"/>
          </a:xfrm>
          <a:prstGeom prst="rect">
            <a:avLst/>
          </a:prstGeom>
          <a:blipFill>
            <a:blip r:embed="rId3" cstate="print"/>
            <a:stretch>
              <a:fillRect/>
            </a:stretch>
          </a:blipFill>
        </p:spPr>
        <p:txBody>
          <a:bodyPr wrap="square" lIns="0" tIns="0" rIns="0" bIns="0" rtlCol="0"/>
          <a:lstStyle/>
          <a:p>
            <a:endParaRPr dirty="0"/>
          </a:p>
        </p:txBody>
      </p:sp>
      <p:sp>
        <p:nvSpPr>
          <p:cNvPr id="17" name="object 17"/>
          <p:cNvSpPr/>
          <p:nvPr/>
        </p:nvSpPr>
        <p:spPr>
          <a:xfrm>
            <a:off x="3531870" y="1966722"/>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18" name="object 18"/>
          <p:cNvSpPr/>
          <p:nvPr/>
        </p:nvSpPr>
        <p:spPr>
          <a:xfrm>
            <a:off x="2618232" y="2478024"/>
            <a:ext cx="1235963" cy="714755"/>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2673862" y="2512314"/>
            <a:ext cx="1130935" cy="605790"/>
          </a:xfrm>
          <a:custGeom>
            <a:avLst/>
            <a:gdLst/>
            <a:ahLst/>
            <a:cxnLst/>
            <a:rect l="l" t="t" r="r" b="b"/>
            <a:pathLst>
              <a:path w="1130935" h="605789">
                <a:moveTo>
                  <a:pt x="1130833" y="0"/>
                </a:moveTo>
                <a:lnTo>
                  <a:pt x="0" y="605231"/>
                </a:lnTo>
              </a:path>
            </a:pathLst>
          </a:custGeom>
          <a:ln w="25907">
            <a:solidFill>
              <a:srgbClr val="BC0436"/>
            </a:solidFill>
          </a:ln>
        </p:spPr>
        <p:txBody>
          <a:bodyPr wrap="square" lIns="0" tIns="0" rIns="0" bIns="0" rtlCol="0"/>
          <a:lstStyle/>
          <a:p>
            <a:endParaRPr/>
          </a:p>
        </p:txBody>
      </p:sp>
      <p:sp>
        <p:nvSpPr>
          <p:cNvPr id="20" name="object 20"/>
          <p:cNvSpPr/>
          <p:nvPr/>
        </p:nvSpPr>
        <p:spPr>
          <a:xfrm>
            <a:off x="3749040" y="2490216"/>
            <a:ext cx="115823" cy="1728215"/>
          </a:xfrm>
          <a:prstGeom prst="rect">
            <a:avLst/>
          </a:prstGeom>
          <a:blipFill>
            <a:blip r:embed="rId5" cstate="print"/>
            <a:stretch>
              <a:fillRect/>
            </a:stretch>
          </a:blipFill>
        </p:spPr>
        <p:txBody>
          <a:bodyPr wrap="square" lIns="0" tIns="0" rIns="0" bIns="0" rtlCol="0"/>
          <a:lstStyle/>
          <a:p>
            <a:endParaRPr/>
          </a:p>
        </p:txBody>
      </p:sp>
      <p:sp>
        <p:nvSpPr>
          <p:cNvPr id="21" name="object 21"/>
          <p:cNvSpPr/>
          <p:nvPr/>
        </p:nvSpPr>
        <p:spPr>
          <a:xfrm>
            <a:off x="3804667" y="2512314"/>
            <a:ext cx="4445" cy="1631314"/>
          </a:xfrm>
          <a:custGeom>
            <a:avLst/>
            <a:gdLst/>
            <a:ahLst/>
            <a:cxnLst/>
            <a:rect l="l" t="t" r="r" b="b"/>
            <a:pathLst>
              <a:path w="4444" h="1631314">
                <a:moveTo>
                  <a:pt x="0" y="0"/>
                </a:moveTo>
                <a:lnTo>
                  <a:pt x="3962" y="1630756"/>
                </a:lnTo>
              </a:path>
            </a:pathLst>
          </a:custGeom>
          <a:ln w="25907">
            <a:solidFill>
              <a:srgbClr val="BC0436"/>
            </a:solidFill>
          </a:ln>
        </p:spPr>
        <p:txBody>
          <a:bodyPr wrap="square" lIns="0" tIns="0" rIns="0" bIns="0" rtlCol="0"/>
          <a:lstStyle/>
          <a:p>
            <a:endParaRPr/>
          </a:p>
        </p:txBody>
      </p:sp>
      <p:sp>
        <p:nvSpPr>
          <p:cNvPr id="22" name="object 22"/>
          <p:cNvSpPr/>
          <p:nvPr/>
        </p:nvSpPr>
        <p:spPr>
          <a:xfrm>
            <a:off x="5647943" y="3634740"/>
            <a:ext cx="111252" cy="585215"/>
          </a:xfrm>
          <a:prstGeom prst="rect">
            <a:avLst/>
          </a:prstGeom>
          <a:blipFill>
            <a:blip r:embed="rId6" cstate="print"/>
            <a:stretch>
              <a:fillRect/>
            </a:stretch>
          </a:blipFill>
        </p:spPr>
        <p:txBody>
          <a:bodyPr wrap="square" lIns="0" tIns="0" rIns="0" bIns="0" rtlCol="0"/>
          <a:lstStyle/>
          <a:p>
            <a:endParaRPr/>
          </a:p>
        </p:txBody>
      </p:sp>
      <p:sp>
        <p:nvSpPr>
          <p:cNvPr id="23" name="object 23"/>
          <p:cNvSpPr/>
          <p:nvPr/>
        </p:nvSpPr>
        <p:spPr>
          <a:xfrm>
            <a:off x="5647945" y="2485656"/>
            <a:ext cx="111251" cy="693406"/>
          </a:xfrm>
          <a:prstGeom prst="rect">
            <a:avLst/>
          </a:prstGeom>
          <a:blipFill>
            <a:blip r:embed="rId7" cstate="print"/>
            <a:stretch>
              <a:fillRect/>
            </a:stretch>
          </a:blipFill>
        </p:spPr>
        <p:txBody>
          <a:bodyPr wrap="square" lIns="0" tIns="0" rIns="0" bIns="0" rtlCol="0"/>
          <a:lstStyle/>
          <a:p>
            <a:endParaRPr/>
          </a:p>
        </p:txBody>
      </p:sp>
      <p:sp>
        <p:nvSpPr>
          <p:cNvPr id="24" name="object 24"/>
          <p:cNvSpPr/>
          <p:nvPr/>
        </p:nvSpPr>
        <p:spPr>
          <a:xfrm>
            <a:off x="2625852" y="3636263"/>
            <a:ext cx="1239011" cy="583692"/>
          </a:xfrm>
          <a:prstGeom prst="rect">
            <a:avLst/>
          </a:prstGeom>
          <a:blipFill>
            <a:blip r:embed="rId8" cstate="print"/>
            <a:stretch>
              <a:fillRect/>
            </a:stretch>
          </a:blipFill>
        </p:spPr>
        <p:txBody>
          <a:bodyPr wrap="square" lIns="0" tIns="0" rIns="0" bIns="0" rtlCol="0"/>
          <a:lstStyle/>
          <a:p>
            <a:endParaRPr/>
          </a:p>
        </p:txBody>
      </p:sp>
      <p:sp>
        <p:nvSpPr>
          <p:cNvPr id="25" name="object 25"/>
          <p:cNvSpPr/>
          <p:nvPr/>
        </p:nvSpPr>
        <p:spPr>
          <a:xfrm>
            <a:off x="2751388" y="3725353"/>
            <a:ext cx="1057853" cy="426213"/>
          </a:xfrm>
          <a:custGeom>
            <a:avLst/>
            <a:gdLst/>
            <a:ahLst/>
            <a:cxnLst/>
            <a:rect l="l" t="t" r="r" b="b"/>
            <a:pathLst>
              <a:path w="1135380" h="473075">
                <a:moveTo>
                  <a:pt x="0" y="0"/>
                </a:moveTo>
                <a:lnTo>
                  <a:pt x="1134808" y="473075"/>
                </a:lnTo>
              </a:path>
            </a:pathLst>
          </a:custGeom>
          <a:ln w="25908">
            <a:solidFill>
              <a:srgbClr val="BC0436"/>
            </a:solidFill>
          </a:ln>
        </p:spPr>
        <p:txBody>
          <a:bodyPr wrap="square" lIns="0" tIns="0" rIns="0" bIns="0" rtlCol="0"/>
          <a:lstStyle/>
          <a:p>
            <a:endParaRPr/>
          </a:p>
        </p:txBody>
      </p:sp>
      <p:sp>
        <p:nvSpPr>
          <p:cNvPr id="26" name="object 26"/>
          <p:cNvSpPr txBox="1"/>
          <p:nvPr/>
        </p:nvSpPr>
        <p:spPr>
          <a:xfrm>
            <a:off x="2637680" y="2568301"/>
            <a:ext cx="531495" cy="258404"/>
          </a:xfrm>
          <a:prstGeom prst="rect">
            <a:avLst/>
          </a:prstGeom>
        </p:spPr>
        <p:txBody>
          <a:bodyPr vert="horz" wrap="square" lIns="0" tIns="12065" rIns="0" bIns="0" rtlCol="0">
            <a:spAutoFit/>
          </a:bodyPr>
          <a:lstStyle/>
          <a:p>
            <a:pPr marL="12700">
              <a:spcBef>
                <a:spcPts val="95"/>
              </a:spcBef>
            </a:pPr>
            <a:r>
              <a:rPr sz="1600" spc="-114" dirty="0">
                <a:solidFill>
                  <a:srgbClr val="002328"/>
                </a:solidFill>
                <a:latin typeface="Arial"/>
                <a:cs typeface="Arial"/>
              </a:rPr>
              <a:t>1</a:t>
            </a:r>
            <a:r>
              <a:rPr sz="1600" spc="-5" dirty="0">
                <a:solidFill>
                  <a:srgbClr val="002328"/>
                </a:solidFill>
                <a:latin typeface="Arial"/>
                <a:cs typeface="Arial"/>
              </a:rPr>
              <a:t>00%</a:t>
            </a:r>
            <a:endParaRPr sz="1600">
              <a:latin typeface="Arial"/>
              <a:cs typeface="Arial"/>
            </a:endParaRPr>
          </a:p>
        </p:txBody>
      </p:sp>
      <p:sp>
        <p:nvSpPr>
          <p:cNvPr id="27" name="object 27"/>
          <p:cNvSpPr txBox="1"/>
          <p:nvPr/>
        </p:nvSpPr>
        <p:spPr>
          <a:xfrm>
            <a:off x="3882816" y="3178810"/>
            <a:ext cx="420370" cy="258404"/>
          </a:xfrm>
          <a:prstGeom prst="rect">
            <a:avLst/>
          </a:prstGeom>
        </p:spPr>
        <p:txBody>
          <a:bodyPr vert="horz" wrap="square" lIns="0" tIns="12065" rIns="0" bIns="0" rtlCol="0">
            <a:spAutoFit/>
          </a:bodyPr>
          <a:lstStyle/>
          <a:p>
            <a:pPr marL="12700">
              <a:spcBef>
                <a:spcPts val="95"/>
              </a:spcBef>
            </a:pPr>
            <a:r>
              <a:rPr sz="1600" spc="5" dirty="0">
                <a:solidFill>
                  <a:srgbClr val="002328"/>
                </a:solidFill>
                <a:latin typeface="Arial"/>
                <a:cs typeface="Arial"/>
              </a:rPr>
              <a:t>5</a:t>
            </a:r>
            <a:r>
              <a:rPr sz="1600" spc="100" dirty="0">
                <a:solidFill>
                  <a:srgbClr val="002328"/>
                </a:solidFill>
                <a:latin typeface="Arial"/>
                <a:cs typeface="Arial"/>
              </a:rPr>
              <a:t>0</a:t>
            </a:r>
            <a:r>
              <a:rPr sz="1600" spc="-215" dirty="0">
                <a:solidFill>
                  <a:srgbClr val="002328"/>
                </a:solidFill>
                <a:latin typeface="Arial"/>
                <a:cs typeface="Arial"/>
              </a:rPr>
              <a:t>%</a:t>
            </a:r>
            <a:endParaRPr sz="1600">
              <a:latin typeface="Arial"/>
              <a:cs typeface="Arial"/>
            </a:endParaRPr>
          </a:p>
        </p:txBody>
      </p:sp>
      <p:sp>
        <p:nvSpPr>
          <p:cNvPr id="28" name="object 28"/>
          <p:cNvSpPr txBox="1"/>
          <p:nvPr/>
        </p:nvSpPr>
        <p:spPr>
          <a:xfrm>
            <a:off x="2751389" y="3922284"/>
            <a:ext cx="420370" cy="258404"/>
          </a:xfrm>
          <a:prstGeom prst="rect">
            <a:avLst/>
          </a:prstGeom>
        </p:spPr>
        <p:txBody>
          <a:bodyPr vert="horz" wrap="square" lIns="0" tIns="12065" rIns="0" bIns="0" rtlCol="0">
            <a:spAutoFit/>
          </a:bodyPr>
          <a:lstStyle/>
          <a:p>
            <a:pPr marL="12700">
              <a:spcBef>
                <a:spcPts val="95"/>
              </a:spcBef>
            </a:pPr>
            <a:r>
              <a:rPr sz="1600" spc="5" dirty="0">
                <a:solidFill>
                  <a:srgbClr val="002328"/>
                </a:solidFill>
                <a:latin typeface="Arial"/>
                <a:cs typeface="Arial"/>
              </a:rPr>
              <a:t>5</a:t>
            </a:r>
            <a:r>
              <a:rPr sz="1600" spc="-60" dirty="0">
                <a:solidFill>
                  <a:srgbClr val="002328"/>
                </a:solidFill>
                <a:latin typeface="Arial"/>
                <a:cs typeface="Arial"/>
              </a:rPr>
              <a:t>0%</a:t>
            </a:r>
            <a:endParaRPr sz="1600">
              <a:latin typeface="Arial"/>
              <a:cs typeface="Arial"/>
            </a:endParaRPr>
          </a:p>
        </p:txBody>
      </p:sp>
      <p:sp>
        <p:nvSpPr>
          <p:cNvPr id="29" name="object 29"/>
          <p:cNvSpPr/>
          <p:nvPr/>
        </p:nvSpPr>
        <p:spPr>
          <a:xfrm>
            <a:off x="7117080" y="4148328"/>
            <a:ext cx="961643" cy="665987"/>
          </a:xfrm>
          <a:prstGeom prst="rect">
            <a:avLst/>
          </a:prstGeom>
          <a:blipFill>
            <a:blip r:embed="rId9" cstate="print"/>
            <a:stretch>
              <a:fillRect/>
            </a:stretch>
          </a:blipFill>
        </p:spPr>
        <p:txBody>
          <a:bodyPr wrap="square" lIns="0" tIns="0" rIns="0" bIns="0" rtlCol="0"/>
          <a:lstStyle/>
          <a:p>
            <a:endParaRPr/>
          </a:p>
        </p:txBody>
      </p:sp>
      <p:sp>
        <p:nvSpPr>
          <p:cNvPr id="30" name="object 30"/>
          <p:cNvSpPr/>
          <p:nvPr/>
        </p:nvSpPr>
        <p:spPr>
          <a:xfrm>
            <a:off x="7174230" y="4182618"/>
            <a:ext cx="847725" cy="551815"/>
          </a:xfrm>
          <a:custGeom>
            <a:avLst/>
            <a:gdLst/>
            <a:ahLst/>
            <a:cxnLst/>
            <a:rect l="l" t="t" r="r" b="b"/>
            <a:pathLst>
              <a:path w="847725" h="551814">
                <a:moveTo>
                  <a:pt x="0" y="0"/>
                </a:moveTo>
                <a:lnTo>
                  <a:pt x="847344" y="0"/>
                </a:lnTo>
                <a:lnTo>
                  <a:pt x="847344" y="551687"/>
                </a:lnTo>
                <a:lnTo>
                  <a:pt x="0" y="551687"/>
                </a:lnTo>
                <a:lnTo>
                  <a:pt x="0" y="0"/>
                </a:lnTo>
                <a:close/>
              </a:path>
            </a:pathLst>
          </a:custGeom>
          <a:ln w="28956">
            <a:solidFill>
              <a:srgbClr val="BC0436"/>
            </a:solidFill>
          </a:ln>
        </p:spPr>
        <p:txBody>
          <a:bodyPr wrap="square" lIns="0" tIns="0" rIns="0" bIns="0" rtlCol="0"/>
          <a:lstStyle/>
          <a:p>
            <a:endParaRPr/>
          </a:p>
        </p:txBody>
      </p:sp>
      <p:sp>
        <p:nvSpPr>
          <p:cNvPr id="32" name="object 32"/>
          <p:cNvSpPr/>
          <p:nvPr/>
        </p:nvSpPr>
        <p:spPr>
          <a:xfrm>
            <a:off x="9011412" y="4142232"/>
            <a:ext cx="961643" cy="665987"/>
          </a:xfrm>
          <a:prstGeom prst="rect">
            <a:avLst/>
          </a:prstGeom>
          <a:blipFill>
            <a:blip r:embed="rId9" cstate="print"/>
            <a:stretch>
              <a:fillRect/>
            </a:stretch>
          </a:blipFill>
        </p:spPr>
        <p:txBody>
          <a:bodyPr wrap="square" lIns="0" tIns="0" rIns="0" bIns="0" rtlCol="0"/>
          <a:lstStyle/>
          <a:p>
            <a:endParaRPr/>
          </a:p>
        </p:txBody>
      </p:sp>
      <p:sp>
        <p:nvSpPr>
          <p:cNvPr id="33" name="object 33"/>
          <p:cNvSpPr/>
          <p:nvPr/>
        </p:nvSpPr>
        <p:spPr>
          <a:xfrm>
            <a:off x="9068562" y="4176522"/>
            <a:ext cx="847725" cy="551815"/>
          </a:xfrm>
          <a:custGeom>
            <a:avLst/>
            <a:gdLst/>
            <a:ahLst/>
            <a:cxnLst/>
            <a:rect l="l" t="t" r="r" b="b"/>
            <a:pathLst>
              <a:path w="847725" h="551814">
                <a:moveTo>
                  <a:pt x="0" y="0"/>
                </a:moveTo>
                <a:lnTo>
                  <a:pt x="847344" y="0"/>
                </a:lnTo>
                <a:lnTo>
                  <a:pt x="847344" y="551688"/>
                </a:lnTo>
                <a:lnTo>
                  <a:pt x="0" y="551688"/>
                </a:lnTo>
                <a:lnTo>
                  <a:pt x="0" y="0"/>
                </a:lnTo>
                <a:close/>
              </a:path>
            </a:pathLst>
          </a:custGeom>
          <a:ln w="28956">
            <a:solidFill>
              <a:srgbClr val="BC0436"/>
            </a:solidFill>
          </a:ln>
        </p:spPr>
        <p:txBody>
          <a:bodyPr wrap="square" lIns="0" tIns="0" rIns="0" bIns="0" rtlCol="0"/>
          <a:lstStyle/>
          <a:p>
            <a:endParaRPr/>
          </a:p>
        </p:txBody>
      </p:sp>
      <p:sp>
        <p:nvSpPr>
          <p:cNvPr id="35" name="object 35"/>
          <p:cNvSpPr/>
          <p:nvPr/>
        </p:nvSpPr>
        <p:spPr>
          <a:xfrm>
            <a:off x="7531607" y="3672840"/>
            <a:ext cx="111252" cy="585215"/>
          </a:xfrm>
          <a:prstGeom prst="rect">
            <a:avLst/>
          </a:prstGeom>
          <a:blipFill>
            <a:blip r:embed="rId6" cstate="print"/>
            <a:stretch>
              <a:fillRect/>
            </a:stretch>
          </a:blipFill>
        </p:spPr>
        <p:txBody>
          <a:bodyPr wrap="square" lIns="0" tIns="0" rIns="0" bIns="0" rtlCol="0"/>
          <a:lstStyle/>
          <a:p>
            <a:endParaRPr/>
          </a:p>
        </p:txBody>
      </p:sp>
      <p:sp>
        <p:nvSpPr>
          <p:cNvPr id="36" name="object 36"/>
          <p:cNvSpPr/>
          <p:nvPr/>
        </p:nvSpPr>
        <p:spPr>
          <a:xfrm>
            <a:off x="7587234" y="3694938"/>
            <a:ext cx="0" cy="487680"/>
          </a:xfrm>
          <a:custGeom>
            <a:avLst/>
            <a:gdLst/>
            <a:ahLst/>
            <a:cxnLst/>
            <a:rect l="l" t="t" r="r" b="b"/>
            <a:pathLst>
              <a:path h="487679">
                <a:moveTo>
                  <a:pt x="0" y="0"/>
                </a:moveTo>
                <a:lnTo>
                  <a:pt x="0" y="487083"/>
                </a:lnTo>
              </a:path>
            </a:pathLst>
          </a:custGeom>
          <a:ln w="25908">
            <a:solidFill>
              <a:srgbClr val="BC0436"/>
            </a:solidFill>
          </a:ln>
        </p:spPr>
        <p:txBody>
          <a:bodyPr wrap="square" lIns="0" tIns="0" rIns="0" bIns="0" rtlCol="0"/>
          <a:lstStyle/>
          <a:p>
            <a:endParaRPr/>
          </a:p>
        </p:txBody>
      </p:sp>
      <p:sp>
        <p:nvSpPr>
          <p:cNvPr id="37" name="object 37"/>
          <p:cNvSpPr/>
          <p:nvPr/>
        </p:nvSpPr>
        <p:spPr>
          <a:xfrm>
            <a:off x="9430511" y="3666745"/>
            <a:ext cx="111252" cy="585215"/>
          </a:xfrm>
          <a:prstGeom prst="rect">
            <a:avLst/>
          </a:prstGeom>
          <a:blipFill>
            <a:blip r:embed="rId6" cstate="print"/>
            <a:stretch>
              <a:fillRect/>
            </a:stretch>
          </a:blipFill>
        </p:spPr>
        <p:txBody>
          <a:bodyPr wrap="square" lIns="0" tIns="0" rIns="0" bIns="0" rtlCol="0"/>
          <a:lstStyle/>
          <a:p>
            <a:endParaRPr/>
          </a:p>
        </p:txBody>
      </p:sp>
      <p:sp>
        <p:nvSpPr>
          <p:cNvPr id="38" name="object 38"/>
          <p:cNvSpPr/>
          <p:nvPr/>
        </p:nvSpPr>
        <p:spPr>
          <a:xfrm>
            <a:off x="9486138" y="3688841"/>
            <a:ext cx="0" cy="487680"/>
          </a:xfrm>
          <a:custGeom>
            <a:avLst/>
            <a:gdLst/>
            <a:ahLst/>
            <a:cxnLst/>
            <a:rect l="l" t="t" r="r" b="b"/>
            <a:pathLst>
              <a:path h="487679">
                <a:moveTo>
                  <a:pt x="0" y="0"/>
                </a:moveTo>
                <a:lnTo>
                  <a:pt x="0" y="487083"/>
                </a:lnTo>
              </a:path>
            </a:pathLst>
          </a:custGeom>
          <a:ln w="25908">
            <a:solidFill>
              <a:srgbClr val="BC0436"/>
            </a:solidFill>
          </a:ln>
        </p:spPr>
        <p:txBody>
          <a:bodyPr wrap="square" lIns="0" tIns="0" rIns="0" bIns="0" rtlCol="0"/>
          <a:lstStyle/>
          <a:p>
            <a:endParaRPr/>
          </a:p>
        </p:txBody>
      </p:sp>
      <p:sp>
        <p:nvSpPr>
          <p:cNvPr id="39" name="object 39"/>
          <p:cNvSpPr/>
          <p:nvPr/>
        </p:nvSpPr>
        <p:spPr>
          <a:xfrm>
            <a:off x="7267956" y="3108960"/>
            <a:ext cx="659891" cy="659891"/>
          </a:xfrm>
          <a:prstGeom prst="rect">
            <a:avLst/>
          </a:prstGeom>
          <a:blipFill>
            <a:blip r:embed="rId3" cstate="print"/>
            <a:stretch>
              <a:fillRect/>
            </a:stretch>
          </a:blipFill>
        </p:spPr>
        <p:txBody>
          <a:bodyPr wrap="square" lIns="0" tIns="0" rIns="0" bIns="0" rtlCol="0"/>
          <a:lstStyle/>
          <a:p>
            <a:endParaRPr/>
          </a:p>
        </p:txBody>
      </p:sp>
      <p:sp>
        <p:nvSpPr>
          <p:cNvPr id="40" name="object 40"/>
          <p:cNvSpPr/>
          <p:nvPr/>
        </p:nvSpPr>
        <p:spPr>
          <a:xfrm>
            <a:off x="7325105" y="3143250"/>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41" name="object 41"/>
          <p:cNvSpPr txBox="1"/>
          <p:nvPr/>
        </p:nvSpPr>
        <p:spPr>
          <a:xfrm>
            <a:off x="7513505" y="3268919"/>
            <a:ext cx="165735" cy="299720"/>
          </a:xfrm>
          <a:prstGeom prst="rect">
            <a:avLst/>
          </a:prstGeom>
        </p:spPr>
        <p:txBody>
          <a:bodyPr vert="horz" wrap="square" lIns="0" tIns="12700" rIns="0" bIns="0" rtlCol="0">
            <a:spAutoFit/>
          </a:bodyPr>
          <a:lstStyle/>
          <a:p>
            <a:pPr marL="12700">
              <a:spcBef>
                <a:spcPts val="100"/>
              </a:spcBef>
            </a:pPr>
            <a:r>
              <a:rPr spc="-100" dirty="0">
                <a:solidFill>
                  <a:srgbClr val="002328"/>
                </a:solidFill>
                <a:latin typeface="Arial"/>
                <a:cs typeface="Arial"/>
              </a:rPr>
              <a:t>X</a:t>
            </a:r>
            <a:endParaRPr dirty="0">
              <a:latin typeface="Arial"/>
              <a:cs typeface="Arial"/>
            </a:endParaRPr>
          </a:p>
        </p:txBody>
      </p:sp>
      <p:sp>
        <p:nvSpPr>
          <p:cNvPr id="42" name="object 42"/>
          <p:cNvSpPr/>
          <p:nvPr/>
        </p:nvSpPr>
        <p:spPr>
          <a:xfrm>
            <a:off x="9163812" y="3115056"/>
            <a:ext cx="659891" cy="659891"/>
          </a:xfrm>
          <a:prstGeom prst="rect">
            <a:avLst/>
          </a:prstGeom>
          <a:blipFill>
            <a:blip r:embed="rId3" cstate="print"/>
            <a:stretch>
              <a:fillRect/>
            </a:stretch>
          </a:blipFill>
        </p:spPr>
        <p:txBody>
          <a:bodyPr wrap="square" lIns="0" tIns="0" rIns="0" bIns="0" rtlCol="0"/>
          <a:lstStyle/>
          <a:p>
            <a:endParaRPr/>
          </a:p>
        </p:txBody>
      </p:sp>
      <p:sp>
        <p:nvSpPr>
          <p:cNvPr id="43" name="object 43"/>
          <p:cNvSpPr/>
          <p:nvPr/>
        </p:nvSpPr>
        <p:spPr>
          <a:xfrm>
            <a:off x="9220961" y="3149345"/>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48" name="object 48"/>
          <p:cNvSpPr txBox="1"/>
          <p:nvPr/>
        </p:nvSpPr>
        <p:spPr>
          <a:xfrm>
            <a:off x="1990126" y="6210911"/>
            <a:ext cx="191135" cy="153888"/>
          </a:xfrm>
          <a:prstGeom prst="rect">
            <a:avLst/>
          </a:prstGeom>
        </p:spPr>
        <p:txBody>
          <a:bodyPr vert="horz" wrap="square" lIns="0" tIns="0" rIns="0" bIns="0" rtlCol="0">
            <a:spAutoFit/>
          </a:bodyPr>
          <a:lstStyle/>
          <a:p>
            <a:pPr marL="25400">
              <a:lnSpc>
                <a:spcPts val="1190"/>
              </a:lnSpc>
            </a:pPr>
            <a:fld id="{81D60167-4931-47E6-BA6A-407CBD079E47}" type="slidenum">
              <a:rPr sz="1000" spc="-15" dirty="0">
                <a:solidFill>
                  <a:srgbClr val="BC0436"/>
                </a:solidFill>
                <a:latin typeface="Arial"/>
                <a:cs typeface="Arial"/>
              </a:rPr>
              <a:pPr marL="25400">
                <a:lnSpc>
                  <a:spcPts val="1190"/>
                </a:lnSpc>
              </a:pPr>
              <a:t>11</a:t>
            </a:fld>
            <a:endParaRPr sz="1000">
              <a:latin typeface="Arial"/>
              <a:cs typeface="Arial"/>
            </a:endParaRPr>
          </a:p>
        </p:txBody>
      </p:sp>
      <p:sp>
        <p:nvSpPr>
          <p:cNvPr id="45" name="object 45"/>
          <p:cNvSpPr txBox="1"/>
          <p:nvPr/>
        </p:nvSpPr>
        <p:spPr>
          <a:xfrm>
            <a:off x="2704338" y="2190733"/>
            <a:ext cx="537210" cy="299720"/>
          </a:xfrm>
          <a:prstGeom prst="rect">
            <a:avLst/>
          </a:prstGeom>
        </p:spPr>
        <p:txBody>
          <a:bodyPr vert="horz" wrap="square" lIns="0" tIns="12700" rIns="0" bIns="0" rtlCol="0">
            <a:spAutoFit/>
          </a:bodyPr>
          <a:lstStyle/>
          <a:p>
            <a:pPr marL="12700">
              <a:spcBef>
                <a:spcPts val="100"/>
              </a:spcBef>
            </a:pPr>
            <a:r>
              <a:rPr spc="-114" dirty="0">
                <a:latin typeface="Arial"/>
                <a:cs typeface="Arial"/>
              </a:rPr>
              <a:t>V</a:t>
            </a:r>
            <a:r>
              <a:rPr spc="110" dirty="0">
                <a:latin typeface="Arial"/>
                <a:cs typeface="Arial"/>
              </a:rPr>
              <a:t>oor</a:t>
            </a:r>
            <a:endParaRPr dirty="0">
              <a:latin typeface="Arial"/>
              <a:cs typeface="Arial"/>
            </a:endParaRPr>
          </a:p>
        </p:txBody>
      </p:sp>
      <p:sp>
        <p:nvSpPr>
          <p:cNvPr id="46" name="object 46"/>
          <p:cNvSpPr txBox="1"/>
          <p:nvPr/>
        </p:nvSpPr>
        <p:spPr>
          <a:xfrm>
            <a:off x="5508193" y="1506609"/>
            <a:ext cx="320675" cy="299720"/>
          </a:xfrm>
          <a:prstGeom prst="rect">
            <a:avLst/>
          </a:prstGeom>
        </p:spPr>
        <p:txBody>
          <a:bodyPr vert="horz" wrap="square" lIns="0" tIns="12700" rIns="0" bIns="0" rtlCol="0">
            <a:spAutoFit/>
          </a:bodyPr>
          <a:lstStyle/>
          <a:p>
            <a:pPr marL="12700">
              <a:spcBef>
                <a:spcPts val="100"/>
              </a:spcBef>
            </a:pPr>
            <a:r>
              <a:rPr spc="10" dirty="0">
                <a:solidFill>
                  <a:srgbClr val="002328"/>
                </a:solidFill>
                <a:latin typeface="Arial"/>
                <a:cs typeface="Arial"/>
              </a:rPr>
              <a:t>Na</a:t>
            </a:r>
            <a:endParaRPr>
              <a:latin typeface="Arial"/>
              <a:cs typeface="Arial"/>
            </a:endParaRPr>
          </a:p>
        </p:txBody>
      </p:sp>
      <p:sp>
        <p:nvSpPr>
          <p:cNvPr id="47" name="object 47"/>
          <p:cNvSpPr txBox="1"/>
          <p:nvPr/>
        </p:nvSpPr>
        <p:spPr>
          <a:xfrm>
            <a:off x="7963814" y="1503638"/>
            <a:ext cx="1208405" cy="299720"/>
          </a:xfrm>
          <a:prstGeom prst="rect">
            <a:avLst/>
          </a:prstGeom>
        </p:spPr>
        <p:txBody>
          <a:bodyPr vert="horz" wrap="square" lIns="0" tIns="12700" rIns="0" bIns="0" rtlCol="0">
            <a:spAutoFit/>
          </a:bodyPr>
          <a:lstStyle/>
          <a:p>
            <a:pPr marL="12700">
              <a:spcBef>
                <a:spcPts val="100"/>
              </a:spcBef>
            </a:pPr>
            <a:r>
              <a:rPr spc="45" dirty="0">
                <a:solidFill>
                  <a:srgbClr val="002328"/>
                </a:solidFill>
                <a:latin typeface="Arial"/>
                <a:cs typeface="Arial"/>
              </a:rPr>
              <a:t>Uiteindelijk</a:t>
            </a:r>
            <a:endParaRPr>
              <a:latin typeface="Arial"/>
              <a:cs typeface="Arial"/>
            </a:endParaRPr>
          </a:p>
        </p:txBody>
      </p:sp>
      <p:sp>
        <p:nvSpPr>
          <p:cNvPr id="49" name="Slide Number Placeholder 48"/>
          <p:cNvSpPr>
            <a:spLocks noGrp="1"/>
          </p:cNvSpPr>
          <p:nvPr>
            <p:ph type="sldNum" sz="quarter" idx="7"/>
          </p:nvPr>
        </p:nvSpPr>
        <p:spPr>
          <a:xfrm>
            <a:off x="466125" y="6210911"/>
            <a:ext cx="207009" cy="165100"/>
          </a:xfrm>
          <a:prstGeom prst="rect">
            <a:avLst/>
          </a:prstGeom>
        </p:spPr>
        <p:txBody>
          <a:bodyPr wrap="square" lIns="0" tIns="0" rIns="0" bIns="0">
            <a:spAutoFit/>
          </a:bodyPr>
          <a:lstStyle>
            <a:defPPr>
              <a:defRPr lang="en-US"/>
            </a:defPPr>
            <a:lvl1pPr marL="0" algn="l" defTabSz="914400" rtl="0" eaLnBrk="1" latinLnBrk="0" hangingPunct="1">
              <a:defRPr sz="1000" b="0" i="0" kern="1200">
                <a:solidFill>
                  <a:srgbClr val="BC0436"/>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lnSpc>
                <a:spcPts val="1190"/>
              </a:lnSpc>
            </a:pPr>
            <a:fld id="{81D60167-4931-47E6-BA6A-407CBD079E47}" type="slidenum">
              <a:rPr lang="nl-NL" spc="50" smtClean="0"/>
              <a:pPr marL="25400">
                <a:lnSpc>
                  <a:spcPts val="1190"/>
                </a:lnSpc>
              </a:pPr>
              <a:t>11</a:t>
            </a:fld>
            <a:endParaRPr lang="en-US" spc="50" dirty="0"/>
          </a:p>
        </p:txBody>
      </p:sp>
      <p:sp>
        <p:nvSpPr>
          <p:cNvPr id="52" name="Title 51">
            <a:extLst>
              <a:ext uri="{FF2B5EF4-FFF2-40B4-BE49-F238E27FC236}">
                <a16:creationId xmlns:a16="http://schemas.microsoft.com/office/drawing/2014/main" id="{F29F1889-1D46-4618-A9F3-19E558925BC4}"/>
              </a:ext>
            </a:extLst>
          </p:cNvPr>
          <p:cNvSpPr>
            <a:spLocks noGrp="1"/>
          </p:cNvSpPr>
          <p:nvPr>
            <p:ph type="title"/>
          </p:nvPr>
        </p:nvSpPr>
        <p:spPr/>
        <p:txBody>
          <a:bodyPr/>
          <a:lstStyle/>
          <a:p>
            <a:r>
              <a:rPr lang="nl-NL" dirty="0"/>
              <a:t>BNB 2009/28 </a:t>
            </a:r>
          </a:p>
        </p:txBody>
      </p:sp>
      <p:sp>
        <p:nvSpPr>
          <p:cNvPr id="53" name="object 45">
            <a:extLst>
              <a:ext uri="{FF2B5EF4-FFF2-40B4-BE49-F238E27FC236}">
                <a16:creationId xmlns:a16="http://schemas.microsoft.com/office/drawing/2014/main" id="{62CE2902-940A-41EE-9BE2-D9268F5F82DA}"/>
              </a:ext>
            </a:extLst>
          </p:cNvPr>
          <p:cNvSpPr txBox="1"/>
          <p:nvPr/>
        </p:nvSpPr>
        <p:spPr>
          <a:xfrm>
            <a:off x="3689386" y="2124067"/>
            <a:ext cx="329617" cy="289823"/>
          </a:xfrm>
          <a:prstGeom prst="rect">
            <a:avLst/>
          </a:prstGeom>
        </p:spPr>
        <p:txBody>
          <a:bodyPr vert="horz" wrap="square" lIns="0" tIns="12700" rIns="0" bIns="0" rtlCol="0">
            <a:spAutoFit/>
          </a:bodyPr>
          <a:lstStyle/>
          <a:p>
            <a:pPr marL="12700">
              <a:spcBef>
                <a:spcPts val="100"/>
              </a:spcBef>
            </a:pPr>
            <a:r>
              <a:rPr lang="en-US" spc="-114" dirty="0">
                <a:latin typeface="Arial"/>
                <a:cs typeface="Arial"/>
              </a:rPr>
              <a:t>X</a:t>
            </a:r>
            <a:endParaRPr dirty="0">
              <a:latin typeface="Arial"/>
              <a:cs typeface="Arial"/>
            </a:endParaRPr>
          </a:p>
        </p:txBody>
      </p:sp>
      <p:sp>
        <p:nvSpPr>
          <p:cNvPr id="54" name="object 45">
            <a:extLst>
              <a:ext uri="{FF2B5EF4-FFF2-40B4-BE49-F238E27FC236}">
                <a16:creationId xmlns:a16="http://schemas.microsoft.com/office/drawing/2014/main" id="{D1EC7EC9-3C4D-434F-85F4-4AEE015C78CB}"/>
              </a:ext>
            </a:extLst>
          </p:cNvPr>
          <p:cNvSpPr txBox="1"/>
          <p:nvPr/>
        </p:nvSpPr>
        <p:spPr>
          <a:xfrm>
            <a:off x="5594386" y="2112906"/>
            <a:ext cx="329617" cy="289823"/>
          </a:xfrm>
          <a:prstGeom prst="rect">
            <a:avLst/>
          </a:prstGeom>
        </p:spPr>
        <p:txBody>
          <a:bodyPr vert="horz" wrap="square" lIns="0" tIns="12700" rIns="0" bIns="0" rtlCol="0">
            <a:spAutoFit/>
          </a:bodyPr>
          <a:lstStyle/>
          <a:p>
            <a:pPr marL="12700">
              <a:spcBef>
                <a:spcPts val="100"/>
              </a:spcBef>
            </a:pPr>
            <a:r>
              <a:rPr lang="en-US" spc="-114" dirty="0">
                <a:latin typeface="Arial"/>
                <a:cs typeface="Arial"/>
              </a:rPr>
              <a:t>X</a:t>
            </a:r>
            <a:endParaRPr dirty="0">
              <a:latin typeface="Arial"/>
              <a:cs typeface="Arial"/>
            </a:endParaRPr>
          </a:p>
        </p:txBody>
      </p:sp>
      <p:sp>
        <p:nvSpPr>
          <p:cNvPr id="55" name="object 45">
            <a:extLst>
              <a:ext uri="{FF2B5EF4-FFF2-40B4-BE49-F238E27FC236}">
                <a16:creationId xmlns:a16="http://schemas.microsoft.com/office/drawing/2014/main" id="{15B62EBA-82A1-4FD7-86C4-C57D51BD74D1}"/>
              </a:ext>
            </a:extLst>
          </p:cNvPr>
          <p:cNvSpPr txBox="1"/>
          <p:nvPr/>
        </p:nvSpPr>
        <p:spPr>
          <a:xfrm>
            <a:off x="7523875" y="3316534"/>
            <a:ext cx="329617" cy="289823"/>
          </a:xfrm>
          <a:prstGeom prst="rect">
            <a:avLst/>
          </a:prstGeom>
        </p:spPr>
        <p:txBody>
          <a:bodyPr vert="horz" wrap="square" lIns="0" tIns="12700" rIns="0" bIns="0" rtlCol="0">
            <a:spAutoFit/>
          </a:bodyPr>
          <a:lstStyle/>
          <a:p>
            <a:pPr marL="12700">
              <a:spcBef>
                <a:spcPts val="100"/>
              </a:spcBef>
            </a:pPr>
            <a:r>
              <a:rPr lang="en-US" spc="-114" dirty="0">
                <a:latin typeface="Arial"/>
                <a:cs typeface="Arial"/>
              </a:rPr>
              <a:t>X</a:t>
            </a:r>
            <a:endParaRPr dirty="0">
              <a:latin typeface="Arial"/>
              <a:cs typeface="Arial"/>
            </a:endParaRPr>
          </a:p>
        </p:txBody>
      </p:sp>
      <p:sp>
        <p:nvSpPr>
          <p:cNvPr id="56" name="object 45">
            <a:extLst>
              <a:ext uri="{FF2B5EF4-FFF2-40B4-BE49-F238E27FC236}">
                <a16:creationId xmlns:a16="http://schemas.microsoft.com/office/drawing/2014/main" id="{3F7BA499-74EC-4679-8F4F-2292B3A2EC7D}"/>
              </a:ext>
            </a:extLst>
          </p:cNvPr>
          <p:cNvSpPr txBox="1"/>
          <p:nvPr/>
        </p:nvSpPr>
        <p:spPr>
          <a:xfrm>
            <a:off x="9272588" y="3255572"/>
            <a:ext cx="726375" cy="259045"/>
          </a:xfrm>
          <a:prstGeom prst="rect">
            <a:avLst/>
          </a:prstGeom>
        </p:spPr>
        <p:txBody>
          <a:bodyPr vert="horz" wrap="square" lIns="0" tIns="12700" rIns="0" bIns="0" rtlCol="0">
            <a:spAutoFit/>
          </a:bodyPr>
          <a:lstStyle/>
          <a:p>
            <a:pPr marL="12700">
              <a:spcBef>
                <a:spcPts val="100"/>
              </a:spcBef>
            </a:pPr>
            <a:r>
              <a:rPr lang="en-US" sz="1600" spc="-114" dirty="0" err="1">
                <a:latin typeface="Arial"/>
                <a:cs typeface="Arial"/>
              </a:rPr>
              <a:t>Derde</a:t>
            </a:r>
            <a:endParaRPr sz="1600" dirty="0">
              <a:latin typeface="Arial"/>
              <a:cs typeface="Arial"/>
            </a:endParaRPr>
          </a:p>
        </p:txBody>
      </p:sp>
      <p:sp>
        <p:nvSpPr>
          <p:cNvPr id="57" name="object 12">
            <a:extLst>
              <a:ext uri="{FF2B5EF4-FFF2-40B4-BE49-F238E27FC236}">
                <a16:creationId xmlns:a16="http://schemas.microsoft.com/office/drawing/2014/main" id="{0CBC9B18-BF42-45E5-AB28-99A47665BCBA}"/>
              </a:ext>
            </a:extLst>
          </p:cNvPr>
          <p:cNvSpPr/>
          <p:nvPr/>
        </p:nvSpPr>
        <p:spPr>
          <a:xfrm>
            <a:off x="5428054" y="3244920"/>
            <a:ext cx="588458" cy="426213"/>
          </a:xfrm>
          <a:prstGeom prst="rect">
            <a:avLst/>
          </a:prstGeom>
          <a:blipFill>
            <a:blip r:embed="rId2" cstate="print"/>
            <a:stretch>
              <a:fillRect/>
            </a:stretch>
          </a:blipFill>
        </p:spPr>
        <p:txBody>
          <a:bodyPr wrap="square" lIns="0" tIns="0" rIns="0" bIns="0" rtlCol="0"/>
          <a:lstStyle/>
          <a:p>
            <a:r>
              <a:rPr lang="en-US" dirty="0"/>
              <a:t>D BV</a:t>
            </a:r>
            <a:endParaRPr dirty="0"/>
          </a:p>
        </p:txBody>
      </p:sp>
      <p:sp>
        <p:nvSpPr>
          <p:cNvPr id="58" name="object 12">
            <a:extLst>
              <a:ext uri="{FF2B5EF4-FFF2-40B4-BE49-F238E27FC236}">
                <a16:creationId xmlns:a16="http://schemas.microsoft.com/office/drawing/2014/main" id="{160D83D4-B451-414E-8976-579647961735}"/>
              </a:ext>
            </a:extLst>
          </p:cNvPr>
          <p:cNvSpPr/>
          <p:nvPr/>
        </p:nvSpPr>
        <p:spPr>
          <a:xfrm>
            <a:off x="3546153" y="4304823"/>
            <a:ext cx="588458" cy="426213"/>
          </a:xfrm>
          <a:prstGeom prst="rect">
            <a:avLst/>
          </a:prstGeom>
          <a:blipFill>
            <a:blip r:embed="rId2" cstate="print"/>
            <a:stretch>
              <a:fillRect/>
            </a:stretch>
          </a:blipFill>
        </p:spPr>
        <p:txBody>
          <a:bodyPr wrap="square" lIns="0" tIns="0" rIns="0" bIns="0" rtlCol="0"/>
          <a:lstStyle/>
          <a:p>
            <a:r>
              <a:rPr lang="en-US" dirty="0"/>
              <a:t>A BV</a:t>
            </a:r>
            <a:endParaRPr dirty="0"/>
          </a:p>
        </p:txBody>
      </p:sp>
      <p:sp>
        <p:nvSpPr>
          <p:cNvPr id="59" name="object 12">
            <a:extLst>
              <a:ext uri="{FF2B5EF4-FFF2-40B4-BE49-F238E27FC236}">
                <a16:creationId xmlns:a16="http://schemas.microsoft.com/office/drawing/2014/main" id="{92C7FC51-4A85-457A-B3B1-CCE054829444}"/>
              </a:ext>
            </a:extLst>
          </p:cNvPr>
          <p:cNvSpPr/>
          <p:nvPr/>
        </p:nvSpPr>
        <p:spPr>
          <a:xfrm>
            <a:off x="5394736" y="4309997"/>
            <a:ext cx="588458" cy="426213"/>
          </a:xfrm>
          <a:prstGeom prst="rect">
            <a:avLst/>
          </a:prstGeom>
          <a:blipFill>
            <a:blip r:embed="rId2" cstate="print"/>
            <a:stretch>
              <a:fillRect/>
            </a:stretch>
          </a:blipFill>
        </p:spPr>
        <p:txBody>
          <a:bodyPr wrap="square" lIns="0" tIns="0" rIns="0" bIns="0" rtlCol="0"/>
          <a:lstStyle/>
          <a:p>
            <a:r>
              <a:rPr lang="en-US" dirty="0"/>
              <a:t>A BV</a:t>
            </a:r>
            <a:endParaRPr dirty="0"/>
          </a:p>
        </p:txBody>
      </p:sp>
      <p:sp>
        <p:nvSpPr>
          <p:cNvPr id="60" name="object 12">
            <a:extLst>
              <a:ext uri="{FF2B5EF4-FFF2-40B4-BE49-F238E27FC236}">
                <a16:creationId xmlns:a16="http://schemas.microsoft.com/office/drawing/2014/main" id="{AFAABC45-6C1C-4DC9-A9AE-8C87E12CC303}"/>
              </a:ext>
            </a:extLst>
          </p:cNvPr>
          <p:cNvSpPr/>
          <p:nvPr/>
        </p:nvSpPr>
        <p:spPr>
          <a:xfrm>
            <a:off x="7351747" y="4284660"/>
            <a:ext cx="588458" cy="426213"/>
          </a:xfrm>
          <a:prstGeom prst="rect">
            <a:avLst/>
          </a:prstGeom>
          <a:blipFill>
            <a:blip r:embed="rId2" cstate="print"/>
            <a:stretch>
              <a:fillRect/>
            </a:stretch>
          </a:blipFill>
        </p:spPr>
        <p:txBody>
          <a:bodyPr wrap="square" lIns="0" tIns="0" rIns="0" bIns="0" rtlCol="0"/>
          <a:lstStyle/>
          <a:p>
            <a:r>
              <a:rPr lang="en-US" dirty="0"/>
              <a:t>D BV</a:t>
            </a:r>
            <a:endParaRPr dirty="0"/>
          </a:p>
        </p:txBody>
      </p:sp>
      <p:sp>
        <p:nvSpPr>
          <p:cNvPr id="61" name="object 12">
            <a:extLst>
              <a:ext uri="{FF2B5EF4-FFF2-40B4-BE49-F238E27FC236}">
                <a16:creationId xmlns:a16="http://schemas.microsoft.com/office/drawing/2014/main" id="{8D19518B-9909-40F0-BF9D-2C49764A6E8B}"/>
              </a:ext>
            </a:extLst>
          </p:cNvPr>
          <p:cNvSpPr/>
          <p:nvPr/>
        </p:nvSpPr>
        <p:spPr>
          <a:xfrm>
            <a:off x="9220961" y="4309997"/>
            <a:ext cx="588458" cy="426213"/>
          </a:xfrm>
          <a:prstGeom prst="rect">
            <a:avLst/>
          </a:prstGeom>
          <a:blipFill>
            <a:blip r:embed="rId2" cstate="print"/>
            <a:stretch>
              <a:fillRect/>
            </a:stretch>
          </a:blipFill>
        </p:spPr>
        <p:txBody>
          <a:bodyPr wrap="square" lIns="0" tIns="0" rIns="0" bIns="0" rtlCol="0"/>
          <a:lstStyle/>
          <a:p>
            <a:r>
              <a:rPr lang="en-US" dirty="0"/>
              <a:t>A BV</a:t>
            </a:r>
            <a:endParaRPr dirty="0"/>
          </a:p>
        </p:txBody>
      </p:sp>
      <p:sp>
        <p:nvSpPr>
          <p:cNvPr id="62" name="object 15">
            <a:extLst>
              <a:ext uri="{FF2B5EF4-FFF2-40B4-BE49-F238E27FC236}">
                <a16:creationId xmlns:a16="http://schemas.microsoft.com/office/drawing/2014/main" id="{234D43CD-2E2D-4DD1-8233-CC051B44515F}"/>
              </a:ext>
            </a:extLst>
          </p:cNvPr>
          <p:cNvSpPr/>
          <p:nvPr/>
        </p:nvSpPr>
        <p:spPr>
          <a:xfrm>
            <a:off x="7747203" y="4621250"/>
            <a:ext cx="391855" cy="373937"/>
          </a:xfrm>
          <a:prstGeom prst="rect">
            <a:avLst/>
          </a:prstGeom>
          <a:blipFill>
            <a:blip r:embed="rId10"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31F50-29F1-43F1-BBE7-4A20E12F6274}"/>
              </a:ext>
            </a:extLst>
          </p:cNvPr>
          <p:cNvSpPr>
            <a:spLocks noGrp="1"/>
          </p:cNvSpPr>
          <p:nvPr>
            <p:ph type="title"/>
          </p:nvPr>
        </p:nvSpPr>
        <p:spPr/>
        <p:txBody>
          <a:bodyPr/>
          <a:lstStyle/>
          <a:p>
            <a:r>
              <a:rPr lang="nl-NL" dirty="0"/>
              <a:t>Zakelijke </a:t>
            </a:r>
            <a:r>
              <a:rPr lang="nl-NL" dirty="0" err="1"/>
              <a:t>verwegingen</a:t>
            </a:r>
            <a:r>
              <a:rPr lang="nl-NL" dirty="0"/>
              <a:t> bij een afsplitsing gevolgd door een verkoop</a:t>
            </a:r>
          </a:p>
        </p:txBody>
      </p:sp>
      <p:sp>
        <p:nvSpPr>
          <p:cNvPr id="3" name="Content Placeholder 2">
            <a:extLst>
              <a:ext uri="{FF2B5EF4-FFF2-40B4-BE49-F238E27FC236}">
                <a16:creationId xmlns:a16="http://schemas.microsoft.com/office/drawing/2014/main" id="{2D393D07-4E91-4AFB-8488-393B12126A40}"/>
              </a:ext>
            </a:extLst>
          </p:cNvPr>
          <p:cNvSpPr>
            <a:spLocks noGrp="1"/>
          </p:cNvSpPr>
          <p:nvPr>
            <p:ph idx="1"/>
          </p:nvPr>
        </p:nvSpPr>
        <p:spPr/>
        <p:txBody>
          <a:bodyPr>
            <a:normAutofit/>
          </a:bodyPr>
          <a:lstStyle/>
          <a:p>
            <a:r>
              <a:rPr lang="nl-NL" sz="2000" dirty="0"/>
              <a:t>HR 2 juni 2006, 41942, ECLI:NL:HR:2006:AU8201, BNB 2006/262 (Bulkgas)</a:t>
            </a:r>
          </a:p>
          <a:p>
            <a:r>
              <a:rPr lang="nl-NL" sz="2000" dirty="0"/>
              <a:t>HR 13 september 2019, 18/04792, ECLI:NL:HR:2019:1297, BNB 2019/175 (Tankstations)</a:t>
            </a:r>
          </a:p>
        </p:txBody>
      </p:sp>
    </p:spTree>
    <p:extLst>
      <p:ext uri="{BB962C8B-B14F-4D97-AF65-F5344CB8AC3E}">
        <p14:creationId xmlns:p14="http://schemas.microsoft.com/office/powerpoint/2010/main" val="2808431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616708" y="1427989"/>
            <a:ext cx="1159763" cy="906779"/>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788920" y="1629156"/>
            <a:ext cx="813815" cy="545591"/>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3140964" y="2232661"/>
            <a:ext cx="117335" cy="890015"/>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2616708" y="3012948"/>
            <a:ext cx="1159763" cy="906779"/>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2689860" y="3214116"/>
            <a:ext cx="1010411" cy="545591"/>
          </a:xfrm>
          <a:prstGeom prst="rect">
            <a:avLst/>
          </a:prstGeom>
          <a:blipFill>
            <a:blip r:embed="rId5" cstate="print"/>
            <a:stretch>
              <a:fillRect/>
            </a:stretch>
          </a:blipFill>
        </p:spPr>
        <p:txBody>
          <a:bodyPr wrap="square" lIns="0" tIns="0" rIns="0" bIns="0" rtlCol="0"/>
          <a:lstStyle/>
          <a:p>
            <a:endParaRPr/>
          </a:p>
        </p:txBody>
      </p:sp>
      <p:graphicFrame>
        <p:nvGraphicFramePr>
          <p:cNvPr id="8" name="object 8"/>
          <p:cNvGraphicFramePr>
            <a:graphicFrameLocks noGrp="1"/>
          </p:cNvGraphicFramePr>
          <p:nvPr>
            <p:extLst>
              <p:ext uri="{D42A27DB-BD31-4B8C-83A1-F6EECF244321}">
                <p14:modId xmlns:p14="http://schemas.microsoft.com/office/powerpoint/2010/main" val="3383463680"/>
              </p:ext>
            </p:extLst>
          </p:nvPr>
        </p:nvGraphicFramePr>
        <p:xfrm>
          <a:off x="2659380" y="1447801"/>
          <a:ext cx="1045210" cy="2377439"/>
        </p:xfrm>
        <a:graphic>
          <a:graphicData uri="http://schemas.openxmlformats.org/drawingml/2006/table">
            <a:tbl>
              <a:tblPr firstRow="1" bandRow="1">
                <a:tableStyleId>{2D5ABB26-0587-4C30-8999-92F81FD0307C}</a:tableStyleId>
              </a:tblPr>
              <a:tblGrid>
                <a:gridCol w="525780">
                  <a:extLst>
                    <a:ext uri="{9D8B030D-6E8A-4147-A177-3AD203B41FA5}">
                      <a16:colId xmlns:a16="http://schemas.microsoft.com/office/drawing/2014/main" val="20000"/>
                    </a:ext>
                  </a:extLst>
                </a:gridCol>
                <a:gridCol w="519430">
                  <a:extLst>
                    <a:ext uri="{9D8B030D-6E8A-4147-A177-3AD203B41FA5}">
                      <a16:colId xmlns:a16="http://schemas.microsoft.com/office/drawing/2014/main" val="20001"/>
                    </a:ext>
                  </a:extLst>
                </a:gridCol>
              </a:tblGrid>
              <a:tr h="792479">
                <a:tc gridSpan="2">
                  <a:txBody>
                    <a:bodyPr/>
                    <a:lstStyle/>
                    <a:p>
                      <a:pPr>
                        <a:lnSpc>
                          <a:spcPct val="100000"/>
                        </a:lnSpc>
                        <a:spcBef>
                          <a:spcPts val="5"/>
                        </a:spcBef>
                      </a:pPr>
                      <a:endParaRPr sz="1500" dirty="0">
                        <a:latin typeface="Times New Roman"/>
                        <a:cs typeface="Times New Roman"/>
                      </a:endParaRPr>
                    </a:p>
                    <a:p>
                      <a:pPr algn="ctr">
                        <a:lnSpc>
                          <a:spcPct val="100000"/>
                        </a:lnSpc>
                      </a:pPr>
                      <a:r>
                        <a:rPr sz="1100" spc="-40" dirty="0">
                          <a:solidFill>
                            <a:schemeClr val="tx1"/>
                          </a:solidFill>
                          <a:latin typeface="Arial"/>
                          <a:cs typeface="Arial"/>
                        </a:rPr>
                        <a:t>BV</a:t>
                      </a:r>
                      <a:r>
                        <a:rPr sz="1100" spc="-20" dirty="0">
                          <a:solidFill>
                            <a:schemeClr val="tx1"/>
                          </a:solidFill>
                          <a:latin typeface="Arial"/>
                          <a:cs typeface="Arial"/>
                        </a:rPr>
                        <a:t> </a:t>
                      </a:r>
                      <a:r>
                        <a:rPr sz="1100" spc="35" dirty="0">
                          <a:solidFill>
                            <a:schemeClr val="tx1"/>
                          </a:solidFill>
                          <a:latin typeface="Arial"/>
                          <a:cs typeface="Arial"/>
                        </a:rPr>
                        <a:t>M</a:t>
                      </a:r>
                      <a:endParaRPr sz="1100" dirty="0">
                        <a:solidFill>
                          <a:schemeClr val="tx1"/>
                        </a:solidFill>
                        <a:latin typeface="Arial"/>
                        <a:cs typeface="Arial"/>
                      </a:endParaRPr>
                    </a:p>
                    <a:p>
                      <a:pPr algn="ctr">
                        <a:lnSpc>
                          <a:spcPct val="100000"/>
                        </a:lnSpc>
                      </a:pPr>
                      <a:r>
                        <a:rPr sz="1100" spc="30" dirty="0">
                          <a:solidFill>
                            <a:schemeClr val="tx1"/>
                          </a:solidFill>
                          <a:latin typeface="Arial"/>
                          <a:cs typeface="Arial"/>
                        </a:rPr>
                        <a:t>Concern</a:t>
                      </a:r>
                      <a:endParaRPr sz="1100" dirty="0">
                        <a:solidFill>
                          <a:schemeClr val="tx1"/>
                        </a:solidFill>
                        <a:latin typeface="Arial"/>
                        <a:cs typeface="Arial"/>
                      </a:endParaRPr>
                    </a:p>
                  </a:txBody>
                  <a:tcPr marL="0" marR="0" marT="63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792480">
                <a:tc>
                  <a:txBody>
                    <a:bodyPr/>
                    <a:lstStyle/>
                    <a:p>
                      <a:pPr>
                        <a:lnSpc>
                          <a:spcPct val="100000"/>
                        </a:lnSpc>
                      </a:pPr>
                      <a:endParaRPr sz="1300">
                        <a:latin typeface="Times New Roman"/>
                        <a:cs typeface="Times New Roman"/>
                      </a:endParaRPr>
                    </a:p>
                  </a:txBody>
                  <a:tcPr marL="0" marR="0" marT="0" marB="0">
                    <a:lnR w="38100">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300">
                        <a:latin typeface="Times New Roman"/>
                        <a:cs typeface="Times New Roman"/>
                      </a:endParaRPr>
                    </a:p>
                  </a:txBody>
                  <a:tcPr marL="0" marR="0" marT="0" marB="0">
                    <a:lnL w="38100">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792480">
                <a:tc gridSpan="2">
                  <a:txBody>
                    <a:bodyPr/>
                    <a:lstStyle/>
                    <a:p>
                      <a:pPr>
                        <a:lnSpc>
                          <a:spcPct val="100000"/>
                        </a:lnSpc>
                      </a:pPr>
                      <a:endParaRPr sz="1500" dirty="0">
                        <a:latin typeface="Times New Roman"/>
                        <a:cs typeface="Times New Roman"/>
                      </a:endParaRPr>
                    </a:p>
                    <a:p>
                      <a:pPr marL="142240" marR="137795" indent="185420">
                        <a:lnSpc>
                          <a:spcPct val="100000"/>
                        </a:lnSpc>
                      </a:pPr>
                      <a:r>
                        <a:rPr sz="1100" spc="-40" dirty="0">
                          <a:solidFill>
                            <a:schemeClr val="tx1"/>
                          </a:solidFill>
                          <a:latin typeface="Arial"/>
                          <a:cs typeface="Arial"/>
                        </a:rPr>
                        <a:t>BV </a:t>
                      </a:r>
                      <a:r>
                        <a:rPr sz="1100" spc="-30" dirty="0">
                          <a:solidFill>
                            <a:schemeClr val="tx1"/>
                          </a:solidFill>
                          <a:latin typeface="Arial"/>
                          <a:cs typeface="Arial"/>
                        </a:rPr>
                        <a:t>D1  </a:t>
                      </a:r>
                      <a:r>
                        <a:rPr sz="1100" spc="15" dirty="0">
                          <a:solidFill>
                            <a:schemeClr val="tx1"/>
                          </a:solidFill>
                          <a:latin typeface="Arial"/>
                          <a:cs typeface="Arial"/>
                        </a:rPr>
                        <a:t>(Ond. </a:t>
                      </a:r>
                      <a:r>
                        <a:rPr sz="1100" spc="-75" dirty="0">
                          <a:solidFill>
                            <a:schemeClr val="tx1"/>
                          </a:solidFill>
                          <a:latin typeface="Arial"/>
                          <a:cs typeface="Arial"/>
                        </a:rPr>
                        <a:t>1 </a:t>
                      </a:r>
                      <a:r>
                        <a:rPr sz="1100" spc="110" dirty="0">
                          <a:solidFill>
                            <a:schemeClr val="tx1"/>
                          </a:solidFill>
                          <a:latin typeface="Arial"/>
                          <a:cs typeface="Arial"/>
                        </a:rPr>
                        <a:t>+</a:t>
                      </a:r>
                      <a:r>
                        <a:rPr sz="1100" spc="-90" dirty="0">
                          <a:solidFill>
                            <a:schemeClr val="tx1"/>
                          </a:solidFill>
                          <a:latin typeface="Arial"/>
                          <a:cs typeface="Arial"/>
                        </a:rPr>
                        <a:t> </a:t>
                      </a:r>
                      <a:r>
                        <a:rPr sz="1100" spc="-10" dirty="0">
                          <a:solidFill>
                            <a:schemeClr val="tx1"/>
                          </a:solidFill>
                          <a:latin typeface="Arial"/>
                          <a:cs typeface="Arial"/>
                        </a:rPr>
                        <a:t>2</a:t>
                      </a:r>
                      <a:r>
                        <a:rPr sz="1100" spc="-10" dirty="0">
                          <a:solidFill>
                            <a:srgbClr val="002328"/>
                          </a:solidFill>
                          <a:latin typeface="Arial"/>
                          <a:cs typeface="Arial"/>
                        </a:rPr>
                        <a:t>)</a:t>
                      </a:r>
                      <a:endParaRPr sz="1100" dirty="0">
                        <a:latin typeface="Arial"/>
                        <a:cs typeface="Arial"/>
                      </a:endParaRPr>
                    </a:p>
                  </a:txBody>
                  <a:tcPr marL="0" marR="0" marT="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9" name="object 9"/>
          <p:cNvSpPr/>
          <p:nvPr/>
        </p:nvSpPr>
        <p:spPr>
          <a:xfrm>
            <a:off x="5292851" y="1426465"/>
            <a:ext cx="1159764" cy="906779"/>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5465065" y="1626120"/>
            <a:ext cx="813815" cy="547102"/>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5817108" y="2231136"/>
            <a:ext cx="117347" cy="890015"/>
          </a:xfrm>
          <a:prstGeom prst="rect">
            <a:avLst/>
          </a:prstGeom>
          <a:blipFill>
            <a:blip r:embed="rId4" cstate="print"/>
            <a:stretch>
              <a:fillRect/>
            </a:stretch>
          </a:blipFill>
        </p:spPr>
        <p:txBody>
          <a:bodyPr wrap="square" lIns="0" tIns="0" rIns="0" bIns="0" rtlCol="0"/>
          <a:lstStyle/>
          <a:p>
            <a:endParaRPr/>
          </a:p>
        </p:txBody>
      </p:sp>
      <p:sp>
        <p:nvSpPr>
          <p:cNvPr id="12" name="object 12"/>
          <p:cNvSpPr/>
          <p:nvPr/>
        </p:nvSpPr>
        <p:spPr>
          <a:xfrm>
            <a:off x="5292851" y="3011424"/>
            <a:ext cx="1159764" cy="906779"/>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5490972" y="3211068"/>
            <a:ext cx="760475" cy="547115"/>
          </a:xfrm>
          <a:prstGeom prst="rect">
            <a:avLst/>
          </a:prstGeom>
          <a:blipFill>
            <a:blip r:embed="rId7" cstate="print"/>
            <a:stretch>
              <a:fillRect/>
            </a:stretch>
          </a:blipFill>
        </p:spPr>
        <p:txBody>
          <a:bodyPr wrap="square" lIns="0" tIns="0" rIns="0" bIns="0" rtlCol="0"/>
          <a:lstStyle/>
          <a:p>
            <a:endParaRPr/>
          </a:p>
        </p:txBody>
      </p:sp>
      <p:graphicFrame>
        <p:nvGraphicFramePr>
          <p:cNvPr id="14" name="object 14"/>
          <p:cNvGraphicFramePr>
            <a:graphicFrameLocks noGrp="1"/>
          </p:cNvGraphicFramePr>
          <p:nvPr>
            <p:extLst>
              <p:ext uri="{D42A27DB-BD31-4B8C-83A1-F6EECF244321}">
                <p14:modId xmlns:p14="http://schemas.microsoft.com/office/powerpoint/2010/main" val="1094952912"/>
              </p:ext>
            </p:extLst>
          </p:nvPr>
        </p:nvGraphicFramePr>
        <p:xfrm>
          <a:off x="5335523" y="1446276"/>
          <a:ext cx="1045210" cy="3951731"/>
        </p:xfrm>
        <a:graphic>
          <a:graphicData uri="http://schemas.openxmlformats.org/drawingml/2006/table">
            <a:tbl>
              <a:tblPr firstRow="1" bandRow="1">
                <a:tableStyleId>{2D5ABB26-0587-4C30-8999-92F81FD0307C}</a:tableStyleId>
              </a:tblPr>
              <a:tblGrid>
                <a:gridCol w="525780">
                  <a:extLst>
                    <a:ext uri="{9D8B030D-6E8A-4147-A177-3AD203B41FA5}">
                      <a16:colId xmlns:a16="http://schemas.microsoft.com/office/drawing/2014/main" val="20000"/>
                    </a:ext>
                  </a:extLst>
                </a:gridCol>
                <a:gridCol w="519430">
                  <a:extLst>
                    <a:ext uri="{9D8B030D-6E8A-4147-A177-3AD203B41FA5}">
                      <a16:colId xmlns:a16="http://schemas.microsoft.com/office/drawing/2014/main" val="20001"/>
                    </a:ext>
                  </a:extLst>
                </a:gridCol>
              </a:tblGrid>
              <a:tr h="792479">
                <a:tc gridSpan="2">
                  <a:txBody>
                    <a:bodyPr/>
                    <a:lstStyle/>
                    <a:p>
                      <a:pPr>
                        <a:lnSpc>
                          <a:spcPct val="100000"/>
                        </a:lnSpc>
                        <a:spcBef>
                          <a:spcPts val="55"/>
                        </a:spcBef>
                      </a:pPr>
                      <a:endParaRPr sz="1450" dirty="0">
                        <a:solidFill>
                          <a:schemeClr val="tx1"/>
                        </a:solidFill>
                        <a:latin typeface="Times New Roman"/>
                        <a:cs typeface="Times New Roman"/>
                      </a:endParaRPr>
                    </a:p>
                    <a:p>
                      <a:pPr algn="ctr">
                        <a:lnSpc>
                          <a:spcPct val="100000"/>
                        </a:lnSpc>
                      </a:pPr>
                      <a:r>
                        <a:rPr sz="1100" spc="-40" dirty="0">
                          <a:solidFill>
                            <a:schemeClr val="tx1"/>
                          </a:solidFill>
                          <a:latin typeface="Arial"/>
                          <a:cs typeface="Arial"/>
                        </a:rPr>
                        <a:t>BV</a:t>
                      </a:r>
                      <a:r>
                        <a:rPr sz="1100" spc="-20" dirty="0">
                          <a:solidFill>
                            <a:schemeClr val="tx1"/>
                          </a:solidFill>
                          <a:latin typeface="Arial"/>
                          <a:cs typeface="Arial"/>
                        </a:rPr>
                        <a:t> </a:t>
                      </a:r>
                      <a:r>
                        <a:rPr sz="1100" spc="35" dirty="0">
                          <a:solidFill>
                            <a:schemeClr val="tx1"/>
                          </a:solidFill>
                          <a:latin typeface="Arial"/>
                          <a:cs typeface="Arial"/>
                        </a:rPr>
                        <a:t>M</a:t>
                      </a:r>
                      <a:endParaRPr sz="1100" dirty="0">
                        <a:solidFill>
                          <a:schemeClr val="tx1"/>
                        </a:solidFill>
                        <a:latin typeface="Arial"/>
                        <a:cs typeface="Arial"/>
                      </a:endParaRPr>
                    </a:p>
                    <a:p>
                      <a:pPr algn="ctr">
                        <a:lnSpc>
                          <a:spcPct val="100000"/>
                        </a:lnSpc>
                      </a:pPr>
                      <a:r>
                        <a:rPr sz="1100" spc="30" dirty="0">
                          <a:solidFill>
                            <a:schemeClr val="tx1"/>
                          </a:solidFill>
                          <a:latin typeface="Arial"/>
                          <a:cs typeface="Arial"/>
                        </a:rPr>
                        <a:t>Concern</a:t>
                      </a:r>
                      <a:endParaRPr sz="1100" dirty="0">
                        <a:solidFill>
                          <a:schemeClr val="tx1"/>
                        </a:solidFill>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792480">
                <a:tc>
                  <a:txBody>
                    <a:bodyPr/>
                    <a:lstStyle/>
                    <a:p>
                      <a:pPr>
                        <a:lnSpc>
                          <a:spcPct val="100000"/>
                        </a:lnSpc>
                      </a:pPr>
                      <a:endParaRPr sz="1300">
                        <a:solidFill>
                          <a:schemeClr val="tx1"/>
                        </a:solidFill>
                        <a:latin typeface="Times New Roman"/>
                        <a:cs typeface="Times New Roman"/>
                      </a:endParaRPr>
                    </a:p>
                  </a:txBody>
                  <a:tcPr marL="0" marR="0" marT="0" marB="0">
                    <a:lnR w="38100">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300">
                        <a:solidFill>
                          <a:schemeClr val="tx1"/>
                        </a:solidFill>
                        <a:latin typeface="Times New Roman"/>
                        <a:cs typeface="Times New Roman"/>
                      </a:endParaRPr>
                    </a:p>
                  </a:txBody>
                  <a:tcPr marL="0" marR="0" marT="0" marB="0">
                    <a:lnL w="38100">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792480">
                <a:tc gridSpan="2">
                  <a:txBody>
                    <a:bodyPr/>
                    <a:lstStyle/>
                    <a:p>
                      <a:pPr>
                        <a:lnSpc>
                          <a:spcPct val="100000"/>
                        </a:lnSpc>
                        <a:spcBef>
                          <a:spcPts val="55"/>
                        </a:spcBef>
                      </a:pPr>
                      <a:endParaRPr sz="1450" dirty="0">
                        <a:solidFill>
                          <a:schemeClr val="tx1"/>
                        </a:solidFill>
                        <a:latin typeface="Times New Roman"/>
                        <a:cs typeface="Times New Roman"/>
                      </a:endParaRPr>
                    </a:p>
                    <a:p>
                      <a:pPr marL="267335" marR="262890" indent="60960">
                        <a:lnSpc>
                          <a:spcPct val="100000"/>
                        </a:lnSpc>
                      </a:pPr>
                      <a:r>
                        <a:rPr sz="1100" spc="-40" dirty="0">
                          <a:solidFill>
                            <a:schemeClr val="tx1"/>
                          </a:solidFill>
                          <a:latin typeface="Arial"/>
                          <a:cs typeface="Arial"/>
                        </a:rPr>
                        <a:t>BV </a:t>
                      </a:r>
                      <a:r>
                        <a:rPr sz="1100" spc="-30" dirty="0">
                          <a:solidFill>
                            <a:schemeClr val="tx1"/>
                          </a:solidFill>
                          <a:latin typeface="Arial"/>
                          <a:cs typeface="Arial"/>
                        </a:rPr>
                        <a:t>D1  </a:t>
                      </a:r>
                      <a:r>
                        <a:rPr sz="1100" spc="15" dirty="0">
                          <a:solidFill>
                            <a:schemeClr val="tx1"/>
                          </a:solidFill>
                          <a:latin typeface="Arial"/>
                          <a:cs typeface="Arial"/>
                        </a:rPr>
                        <a:t>(Ond.</a:t>
                      </a:r>
                      <a:r>
                        <a:rPr sz="1100" spc="-114" dirty="0">
                          <a:solidFill>
                            <a:schemeClr val="tx1"/>
                          </a:solidFill>
                          <a:latin typeface="Arial"/>
                          <a:cs typeface="Arial"/>
                        </a:rPr>
                        <a:t> </a:t>
                      </a:r>
                      <a:r>
                        <a:rPr sz="1100" spc="-55" dirty="0">
                          <a:solidFill>
                            <a:schemeClr val="tx1"/>
                          </a:solidFill>
                          <a:latin typeface="Arial"/>
                          <a:cs typeface="Arial"/>
                        </a:rPr>
                        <a:t>1)</a:t>
                      </a:r>
                      <a:endParaRPr sz="1100" dirty="0">
                        <a:solidFill>
                          <a:schemeClr val="tx1"/>
                        </a:solidFill>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780288">
                <a:tc>
                  <a:txBody>
                    <a:bodyPr/>
                    <a:lstStyle/>
                    <a:p>
                      <a:pPr>
                        <a:lnSpc>
                          <a:spcPct val="100000"/>
                        </a:lnSpc>
                      </a:pPr>
                      <a:endParaRPr sz="1300">
                        <a:solidFill>
                          <a:schemeClr val="tx1"/>
                        </a:solidFill>
                        <a:latin typeface="Times New Roman"/>
                        <a:cs typeface="Times New Roman"/>
                      </a:endParaRPr>
                    </a:p>
                  </a:txBody>
                  <a:tcPr marL="0" marR="0" marT="0" marB="0">
                    <a:lnR w="38100">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300">
                        <a:solidFill>
                          <a:schemeClr val="tx1"/>
                        </a:solidFill>
                        <a:latin typeface="Times New Roman"/>
                        <a:cs typeface="Times New Roman"/>
                      </a:endParaRPr>
                    </a:p>
                  </a:txBody>
                  <a:tcPr marL="0" marR="0" marT="0" marB="0">
                    <a:lnL w="38100">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3"/>
                  </a:ext>
                </a:extLst>
              </a:tr>
              <a:tr h="794004">
                <a:tc gridSpan="2">
                  <a:txBody>
                    <a:bodyPr/>
                    <a:lstStyle/>
                    <a:p>
                      <a:pPr>
                        <a:lnSpc>
                          <a:spcPct val="100000"/>
                        </a:lnSpc>
                        <a:spcBef>
                          <a:spcPts val="5"/>
                        </a:spcBef>
                      </a:pPr>
                      <a:endParaRPr sz="1500" dirty="0">
                        <a:solidFill>
                          <a:schemeClr val="tx1"/>
                        </a:solidFill>
                        <a:latin typeface="Times New Roman"/>
                        <a:cs typeface="Times New Roman"/>
                      </a:endParaRPr>
                    </a:p>
                    <a:p>
                      <a:pPr marL="260985" marR="256540" indent="60960">
                        <a:lnSpc>
                          <a:spcPct val="100000"/>
                        </a:lnSpc>
                      </a:pPr>
                      <a:r>
                        <a:rPr sz="1100" spc="-40" dirty="0">
                          <a:solidFill>
                            <a:schemeClr val="tx1"/>
                          </a:solidFill>
                          <a:latin typeface="Arial"/>
                          <a:cs typeface="Arial"/>
                        </a:rPr>
                        <a:t>BV </a:t>
                      </a:r>
                      <a:r>
                        <a:rPr sz="1100" spc="15" dirty="0">
                          <a:solidFill>
                            <a:schemeClr val="tx1"/>
                          </a:solidFill>
                          <a:latin typeface="Arial"/>
                          <a:cs typeface="Arial"/>
                        </a:rPr>
                        <a:t>D2  (Ond.</a:t>
                      </a:r>
                      <a:r>
                        <a:rPr sz="1100" spc="-110" dirty="0">
                          <a:solidFill>
                            <a:schemeClr val="tx1"/>
                          </a:solidFill>
                          <a:latin typeface="Arial"/>
                          <a:cs typeface="Arial"/>
                        </a:rPr>
                        <a:t> </a:t>
                      </a:r>
                      <a:r>
                        <a:rPr sz="1100" spc="-10" dirty="0">
                          <a:solidFill>
                            <a:schemeClr val="tx1"/>
                          </a:solidFill>
                          <a:latin typeface="Arial"/>
                          <a:cs typeface="Arial"/>
                        </a:rPr>
                        <a:t>2)</a:t>
                      </a:r>
                      <a:endParaRPr sz="1100" dirty="0">
                        <a:solidFill>
                          <a:schemeClr val="tx1"/>
                        </a:solidFill>
                        <a:latin typeface="Arial"/>
                        <a:cs typeface="Arial"/>
                      </a:endParaRPr>
                    </a:p>
                  </a:txBody>
                  <a:tcPr marL="0" marR="0" marT="63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5" name="object 15"/>
          <p:cNvSpPr/>
          <p:nvPr/>
        </p:nvSpPr>
        <p:spPr>
          <a:xfrm>
            <a:off x="8116903" y="3911905"/>
            <a:ext cx="809165" cy="1158239"/>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5817108" y="3805428"/>
            <a:ext cx="117347" cy="890015"/>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5292853" y="4584205"/>
            <a:ext cx="1159763" cy="908291"/>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5416754" y="4657364"/>
            <a:ext cx="849934" cy="547102"/>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7940038" y="1426465"/>
            <a:ext cx="1159764" cy="906779"/>
          </a:xfrm>
          <a:prstGeom prst="rect">
            <a:avLst/>
          </a:prstGeom>
          <a:blipFill>
            <a:blip r:embed="rId2" cstate="print"/>
            <a:stretch>
              <a:fillRect/>
            </a:stretch>
          </a:blipFill>
        </p:spPr>
        <p:txBody>
          <a:bodyPr wrap="square" lIns="0" tIns="0" rIns="0" bIns="0" rtlCol="0"/>
          <a:lstStyle/>
          <a:p>
            <a:endParaRPr/>
          </a:p>
        </p:txBody>
      </p:sp>
      <p:sp>
        <p:nvSpPr>
          <p:cNvPr id="20" name="object 20"/>
          <p:cNvSpPr/>
          <p:nvPr/>
        </p:nvSpPr>
        <p:spPr>
          <a:xfrm>
            <a:off x="8112253" y="1626120"/>
            <a:ext cx="813815" cy="547102"/>
          </a:xfrm>
          <a:prstGeom prst="rect">
            <a:avLst/>
          </a:prstGeom>
          <a:blipFill>
            <a:blip r:embed="rId11" cstate="print"/>
            <a:stretch>
              <a:fillRect/>
            </a:stretch>
          </a:blipFill>
        </p:spPr>
        <p:txBody>
          <a:bodyPr wrap="square" lIns="0" tIns="0" rIns="0" bIns="0" rtlCol="0"/>
          <a:lstStyle/>
          <a:p>
            <a:endParaRPr/>
          </a:p>
        </p:txBody>
      </p:sp>
      <p:sp>
        <p:nvSpPr>
          <p:cNvPr id="21" name="object 21"/>
          <p:cNvSpPr/>
          <p:nvPr/>
        </p:nvSpPr>
        <p:spPr>
          <a:xfrm>
            <a:off x="8464295" y="2231136"/>
            <a:ext cx="117347" cy="890015"/>
          </a:xfrm>
          <a:prstGeom prst="rect">
            <a:avLst/>
          </a:prstGeom>
          <a:blipFill>
            <a:blip r:embed="rId4" cstate="print"/>
            <a:stretch>
              <a:fillRect/>
            </a:stretch>
          </a:blipFill>
        </p:spPr>
        <p:txBody>
          <a:bodyPr wrap="square" lIns="0" tIns="0" rIns="0" bIns="0" rtlCol="0"/>
          <a:lstStyle/>
          <a:p>
            <a:endParaRPr/>
          </a:p>
        </p:txBody>
      </p:sp>
      <p:sp>
        <p:nvSpPr>
          <p:cNvPr id="22" name="object 22"/>
          <p:cNvSpPr/>
          <p:nvPr/>
        </p:nvSpPr>
        <p:spPr>
          <a:xfrm>
            <a:off x="7940038" y="3011424"/>
            <a:ext cx="1159764" cy="906779"/>
          </a:xfrm>
          <a:prstGeom prst="rect">
            <a:avLst/>
          </a:prstGeom>
          <a:blipFill>
            <a:blip r:embed="rId2" cstate="print"/>
            <a:stretch>
              <a:fillRect/>
            </a:stretch>
          </a:blipFill>
        </p:spPr>
        <p:txBody>
          <a:bodyPr wrap="square" lIns="0" tIns="0" rIns="0" bIns="0" rtlCol="0"/>
          <a:lstStyle/>
          <a:p>
            <a:endParaRPr/>
          </a:p>
        </p:txBody>
      </p:sp>
      <p:sp>
        <p:nvSpPr>
          <p:cNvPr id="23" name="object 23"/>
          <p:cNvSpPr/>
          <p:nvPr/>
        </p:nvSpPr>
        <p:spPr>
          <a:xfrm>
            <a:off x="8138160" y="3211068"/>
            <a:ext cx="760475" cy="547115"/>
          </a:xfrm>
          <a:prstGeom prst="rect">
            <a:avLst/>
          </a:prstGeom>
          <a:blipFill>
            <a:blip r:embed="rId12" cstate="print"/>
            <a:stretch>
              <a:fillRect/>
            </a:stretch>
          </a:blipFill>
        </p:spPr>
        <p:txBody>
          <a:bodyPr wrap="square" lIns="0" tIns="0" rIns="0" bIns="0" rtlCol="0"/>
          <a:lstStyle/>
          <a:p>
            <a:endParaRPr/>
          </a:p>
        </p:txBody>
      </p:sp>
      <p:graphicFrame>
        <p:nvGraphicFramePr>
          <p:cNvPr id="24" name="object 24"/>
          <p:cNvGraphicFramePr>
            <a:graphicFrameLocks noGrp="1"/>
          </p:cNvGraphicFramePr>
          <p:nvPr>
            <p:extLst>
              <p:ext uri="{D42A27DB-BD31-4B8C-83A1-F6EECF244321}">
                <p14:modId xmlns:p14="http://schemas.microsoft.com/office/powerpoint/2010/main" val="521604543"/>
              </p:ext>
            </p:extLst>
          </p:nvPr>
        </p:nvGraphicFramePr>
        <p:xfrm>
          <a:off x="8005827" y="1467817"/>
          <a:ext cx="1045210" cy="2377439"/>
        </p:xfrm>
        <a:graphic>
          <a:graphicData uri="http://schemas.openxmlformats.org/drawingml/2006/table">
            <a:tbl>
              <a:tblPr firstRow="1" bandRow="1">
                <a:tableStyleId>{2D5ABB26-0587-4C30-8999-92F81FD0307C}</a:tableStyleId>
              </a:tblPr>
              <a:tblGrid>
                <a:gridCol w="525780">
                  <a:extLst>
                    <a:ext uri="{9D8B030D-6E8A-4147-A177-3AD203B41FA5}">
                      <a16:colId xmlns:a16="http://schemas.microsoft.com/office/drawing/2014/main" val="20000"/>
                    </a:ext>
                  </a:extLst>
                </a:gridCol>
                <a:gridCol w="519430">
                  <a:extLst>
                    <a:ext uri="{9D8B030D-6E8A-4147-A177-3AD203B41FA5}">
                      <a16:colId xmlns:a16="http://schemas.microsoft.com/office/drawing/2014/main" val="20001"/>
                    </a:ext>
                  </a:extLst>
                </a:gridCol>
              </a:tblGrid>
              <a:tr h="792479">
                <a:tc gridSpan="2">
                  <a:txBody>
                    <a:bodyPr/>
                    <a:lstStyle/>
                    <a:p>
                      <a:pPr>
                        <a:lnSpc>
                          <a:spcPct val="100000"/>
                        </a:lnSpc>
                        <a:spcBef>
                          <a:spcPts val="55"/>
                        </a:spcBef>
                      </a:pPr>
                      <a:endParaRPr sz="1450" dirty="0">
                        <a:latin typeface="Times New Roman"/>
                        <a:cs typeface="Times New Roman"/>
                      </a:endParaRPr>
                    </a:p>
                    <a:p>
                      <a:pPr algn="ctr">
                        <a:lnSpc>
                          <a:spcPct val="100000"/>
                        </a:lnSpc>
                      </a:pPr>
                      <a:r>
                        <a:rPr sz="1100" spc="-40" dirty="0">
                          <a:solidFill>
                            <a:schemeClr val="tx1"/>
                          </a:solidFill>
                          <a:latin typeface="Arial"/>
                          <a:cs typeface="Arial"/>
                        </a:rPr>
                        <a:t>BV</a:t>
                      </a:r>
                      <a:r>
                        <a:rPr sz="1100" spc="-20" dirty="0">
                          <a:solidFill>
                            <a:schemeClr val="tx1"/>
                          </a:solidFill>
                          <a:latin typeface="Arial"/>
                          <a:cs typeface="Arial"/>
                        </a:rPr>
                        <a:t> </a:t>
                      </a:r>
                      <a:r>
                        <a:rPr sz="1100" spc="35" dirty="0">
                          <a:solidFill>
                            <a:schemeClr val="tx1"/>
                          </a:solidFill>
                          <a:latin typeface="Arial"/>
                          <a:cs typeface="Arial"/>
                        </a:rPr>
                        <a:t>M</a:t>
                      </a:r>
                      <a:endParaRPr sz="1100" dirty="0">
                        <a:solidFill>
                          <a:schemeClr val="tx1"/>
                        </a:solidFill>
                        <a:latin typeface="Arial"/>
                        <a:cs typeface="Arial"/>
                      </a:endParaRPr>
                    </a:p>
                    <a:p>
                      <a:pPr algn="ctr">
                        <a:lnSpc>
                          <a:spcPct val="100000"/>
                        </a:lnSpc>
                      </a:pPr>
                      <a:r>
                        <a:rPr sz="1100" spc="30" dirty="0">
                          <a:solidFill>
                            <a:schemeClr val="tx1"/>
                          </a:solidFill>
                          <a:latin typeface="Arial"/>
                          <a:cs typeface="Arial"/>
                        </a:rPr>
                        <a:t>Concern</a:t>
                      </a:r>
                      <a:endParaRPr sz="1100" dirty="0">
                        <a:solidFill>
                          <a:schemeClr val="tx1"/>
                        </a:solidFill>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792480">
                <a:tc>
                  <a:txBody>
                    <a:bodyPr/>
                    <a:lstStyle/>
                    <a:p>
                      <a:pPr>
                        <a:lnSpc>
                          <a:spcPct val="100000"/>
                        </a:lnSpc>
                      </a:pPr>
                      <a:endParaRPr sz="1300" dirty="0">
                        <a:latin typeface="Times New Roman"/>
                        <a:cs typeface="Times New Roman"/>
                      </a:endParaRPr>
                    </a:p>
                  </a:txBody>
                  <a:tcPr marL="0" marR="0" marT="0" marB="0">
                    <a:lnR w="38100">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300" dirty="0">
                        <a:solidFill>
                          <a:schemeClr val="tx1"/>
                        </a:solidFill>
                        <a:latin typeface="Times New Roman"/>
                        <a:cs typeface="Times New Roman"/>
                      </a:endParaRPr>
                    </a:p>
                  </a:txBody>
                  <a:tcPr marL="0" marR="0" marT="0" marB="0">
                    <a:lnL w="38100">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792480">
                <a:tc gridSpan="2">
                  <a:txBody>
                    <a:bodyPr/>
                    <a:lstStyle/>
                    <a:p>
                      <a:pPr>
                        <a:lnSpc>
                          <a:spcPct val="100000"/>
                        </a:lnSpc>
                        <a:spcBef>
                          <a:spcPts val="55"/>
                        </a:spcBef>
                      </a:pPr>
                      <a:endParaRPr sz="1450" dirty="0">
                        <a:latin typeface="Times New Roman"/>
                        <a:cs typeface="Times New Roman"/>
                      </a:endParaRPr>
                    </a:p>
                    <a:p>
                      <a:pPr marL="267335" marR="262890" indent="60960">
                        <a:lnSpc>
                          <a:spcPct val="100000"/>
                        </a:lnSpc>
                      </a:pPr>
                      <a:r>
                        <a:rPr sz="1100" spc="-40" dirty="0">
                          <a:solidFill>
                            <a:schemeClr val="tx1"/>
                          </a:solidFill>
                          <a:latin typeface="Arial"/>
                          <a:cs typeface="Arial"/>
                        </a:rPr>
                        <a:t>BV </a:t>
                      </a:r>
                      <a:r>
                        <a:rPr sz="1100" spc="-30" dirty="0">
                          <a:solidFill>
                            <a:schemeClr val="tx1"/>
                          </a:solidFill>
                          <a:latin typeface="Arial"/>
                          <a:cs typeface="Arial"/>
                        </a:rPr>
                        <a:t>D1  </a:t>
                      </a:r>
                      <a:r>
                        <a:rPr sz="1100" spc="15" dirty="0">
                          <a:solidFill>
                            <a:schemeClr val="tx1"/>
                          </a:solidFill>
                          <a:latin typeface="Arial"/>
                          <a:cs typeface="Arial"/>
                        </a:rPr>
                        <a:t>(Ond.</a:t>
                      </a:r>
                      <a:r>
                        <a:rPr sz="1100" spc="-114" dirty="0">
                          <a:solidFill>
                            <a:schemeClr val="tx1"/>
                          </a:solidFill>
                          <a:latin typeface="Arial"/>
                          <a:cs typeface="Arial"/>
                        </a:rPr>
                        <a:t> </a:t>
                      </a:r>
                      <a:r>
                        <a:rPr sz="1100" spc="-55" dirty="0">
                          <a:solidFill>
                            <a:schemeClr val="tx1"/>
                          </a:solidFill>
                          <a:latin typeface="Arial"/>
                          <a:cs typeface="Arial"/>
                        </a:rPr>
                        <a:t>1</a:t>
                      </a:r>
                      <a:r>
                        <a:rPr sz="1100" spc="-55" dirty="0">
                          <a:solidFill>
                            <a:srgbClr val="002328"/>
                          </a:solidFill>
                          <a:latin typeface="Arial"/>
                          <a:cs typeface="Arial"/>
                        </a:rPr>
                        <a:t>)</a:t>
                      </a:r>
                      <a:endParaRPr sz="1100" dirty="0">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graphicFrame>
        <p:nvGraphicFramePr>
          <p:cNvPr id="28" name="object 24">
            <a:extLst>
              <a:ext uri="{FF2B5EF4-FFF2-40B4-BE49-F238E27FC236}">
                <a16:creationId xmlns:a16="http://schemas.microsoft.com/office/drawing/2014/main" id="{D770957F-AA8C-475A-8DC4-931A666D04C6}"/>
              </a:ext>
            </a:extLst>
          </p:cNvPr>
          <p:cNvGraphicFramePr>
            <a:graphicFrameLocks noGrp="1"/>
          </p:cNvGraphicFramePr>
          <p:nvPr>
            <p:extLst>
              <p:ext uri="{D42A27DB-BD31-4B8C-83A1-F6EECF244321}">
                <p14:modId xmlns:p14="http://schemas.microsoft.com/office/powerpoint/2010/main" val="691118547"/>
              </p:ext>
            </p:extLst>
          </p:nvPr>
        </p:nvGraphicFramePr>
        <p:xfrm>
          <a:off x="9509504" y="1446276"/>
          <a:ext cx="1045210" cy="2377439"/>
        </p:xfrm>
        <a:graphic>
          <a:graphicData uri="http://schemas.openxmlformats.org/drawingml/2006/table">
            <a:tbl>
              <a:tblPr firstRow="1" bandRow="1">
                <a:tableStyleId>{2D5ABB26-0587-4C30-8999-92F81FD0307C}</a:tableStyleId>
              </a:tblPr>
              <a:tblGrid>
                <a:gridCol w="525780">
                  <a:extLst>
                    <a:ext uri="{9D8B030D-6E8A-4147-A177-3AD203B41FA5}">
                      <a16:colId xmlns:a16="http://schemas.microsoft.com/office/drawing/2014/main" val="20000"/>
                    </a:ext>
                  </a:extLst>
                </a:gridCol>
                <a:gridCol w="519430">
                  <a:extLst>
                    <a:ext uri="{9D8B030D-6E8A-4147-A177-3AD203B41FA5}">
                      <a16:colId xmlns:a16="http://schemas.microsoft.com/office/drawing/2014/main" val="20001"/>
                    </a:ext>
                  </a:extLst>
                </a:gridCol>
              </a:tblGrid>
              <a:tr h="792479">
                <a:tc gridSpan="2">
                  <a:txBody>
                    <a:bodyPr/>
                    <a:lstStyle/>
                    <a:p>
                      <a:pPr>
                        <a:lnSpc>
                          <a:spcPct val="100000"/>
                        </a:lnSpc>
                        <a:spcBef>
                          <a:spcPts val="55"/>
                        </a:spcBef>
                      </a:pPr>
                      <a:endParaRPr sz="1450" dirty="0">
                        <a:latin typeface="Times New Roman"/>
                        <a:cs typeface="Times New Roman"/>
                      </a:endParaRPr>
                    </a:p>
                    <a:p>
                      <a:pPr algn="ctr">
                        <a:lnSpc>
                          <a:spcPct val="100000"/>
                        </a:lnSpc>
                      </a:pPr>
                      <a:r>
                        <a:rPr lang="en-US" sz="1100" spc="-40" dirty="0" err="1">
                          <a:solidFill>
                            <a:schemeClr val="tx1"/>
                          </a:solidFill>
                          <a:latin typeface="Arial"/>
                          <a:cs typeface="Arial"/>
                        </a:rPr>
                        <a:t>Derde</a:t>
                      </a:r>
                      <a:endParaRPr sz="1100" dirty="0">
                        <a:solidFill>
                          <a:schemeClr val="tx1"/>
                        </a:solidFill>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792480">
                <a:tc>
                  <a:txBody>
                    <a:bodyPr/>
                    <a:lstStyle/>
                    <a:p>
                      <a:pPr>
                        <a:lnSpc>
                          <a:spcPct val="100000"/>
                        </a:lnSpc>
                      </a:pPr>
                      <a:endParaRPr sz="1300">
                        <a:latin typeface="Times New Roman"/>
                        <a:cs typeface="Times New Roman"/>
                      </a:endParaRPr>
                    </a:p>
                  </a:txBody>
                  <a:tcPr marL="0" marR="0" marT="0" marB="0">
                    <a:lnR w="38100">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300">
                        <a:latin typeface="Times New Roman"/>
                        <a:cs typeface="Times New Roman"/>
                      </a:endParaRPr>
                    </a:p>
                  </a:txBody>
                  <a:tcPr marL="0" marR="0" marT="0" marB="0">
                    <a:lnL w="38100">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792480">
                <a:tc gridSpan="2">
                  <a:txBody>
                    <a:bodyPr/>
                    <a:lstStyle/>
                    <a:p>
                      <a:pPr>
                        <a:lnSpc>
                          <a:spcPct val="100000"/>
                        </a:lnSpc>
                        <a:spcBef>
                          <a:spcPts val="55"/>
                        </a:spcBef>
                      </a:pPr>
                      <a:endParaRPr sz="1450" dirty="0">
                        <a:latin typeface="Times New Roman"/>
                        <a:cs typeface="Times New Roman"/>
                      </a:endParaRPr>
                    </a:p>
                    <a:p>
                      <a:pPr marL="267335" marR="262890" indent="60960">
                        <a:lnSpc>
                          <a:spcPct val="100000"/>
                        </a:lnSpc>
                      </a:pPr>
                      <a:r>
                        <a:rPr sz="1100" spc="-40" dirty="0">
                          <a:solidFill>
                            <a:schemeClr val="tx1"/>
                          </a:solidFill>
                          <a:latin typeface="Arial"/>
                          <a:cs typeface="Arial"/>
                        </a:rPr>
                        <a:t>BV </a:t>
                      </a:r>
                      <a:r>
                        <a:rPr sz="1100" spc="-30" dirty="0">
                          <a:solidFill>
                            <a:schemeClr val="tx1"/>
                          </a:solidFill>
                          <a:latin typeface="Arial"/>
                          <a:cs typeface="Arial"/>
                        </a:rPr>
                        <a:t>D</a:t>
                      </a:r>
                      <a:r>
                        <a:rPr lang="en-US" sz="1100" spc="-30" dirty="0">
                          <a:solidFill>
                            <a:schemeClr val="tx1"/>
                          </a:solidFill>
                          <a:latin typeface="Arial"/>
                          <a:cs typeface="Arial"/>
                        </a:rPr>
                        <a:t>2</a:t>
                      </a:r>
                      <a:r>
                        <a:rPr sz="1100" spc="-30" dirty="0">
                          <a:solidFill>
                            <a:schemeClr val="tx1"/>
                          </a:solidFill>
                          <a:latin typeface="Arial"/>
                          <a:cs typeface="Arial"/>
                        </a:rPr>
                        <a:t>  </a:t>
                      </a:r>
                      <a:r>
                        <a:rPr sz="1100" spc="15" dirty="0">
                          <a:solidFill>
                            <a:schemeClr val="tx1"/>
                          </a:solidFill>
                          <a:latin typeface="Arial"/>
                          <a:cs typeface="Arial"/>
                        </a:rPr>
                        <a:t>(Ond.</a:t>
                      </a:r>
                      <a:r>
                        <a:rPr sz="1100" spc="-114" dirty="0">
                          <a:solidFill>
                            <a:schemeClr val="tx1"/>
                          </a:solidFill>
                          <a:latin typeface="Arial"/>
                          <a:cs typeface="Arial"/>
                        </a:rPr>
                        <a:t> </a:t>
                      </a:r>
                      <a:r>
                        <a:rPr lang="en-US" sz="1100" spc="-114" dirty="0">
                          <a:solidFill>
                            <a:schemeClr val="tx1"/>
                          </a:solidFill>
                          <a:latin typeface="Arial"/>
                          <a:cs typeface="Arial"/>
                        </a:rPr>
                        <a:t>2</a:t>
                      </a:r>
                      <a:r>
                        <a:rPr sz="1100" spc="-55" dirty="0">
                          <a:solidFill>
                            <a:schemeClr val="tx1"/>
                          </a:solidFill>
                          <a:latin typeface="Arial"/>
                          <a:cs typeface="Arial"/>
                        </a:rPr>
                        <a:t>)</a:t>
                      </a:r>
                      <a:endParaRPr sz="1100" dirty="0">
                        <a:solidFill>
                          <a:schemeClr val="tx1"/>
                        </a:solidFill>
                        <a:latin typeface="Arial"/>
                        <a:cs typeface="Arial"/>
                      </a:endParaRPr>
                    </a:p>
                  </a:txBody>
                  <a:tcPr marL="0" marR="0" marT="698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30" name="Title 29">
            <a:extLst>
              <a:ext uri="{FF2B5EF4-FFF2-40B4-BE49-F238E27FC236}">
                <a16:creationId xmlns:a16="http://schemas.microsoft.com/office/drawing/2014/main" id="{D466626E-00CC-44CE-88EB-3D3B22EB8AB8}"/>
              </a:ext>
            </a:extLst>
          </p:cNvPr>
          <p:cNvSpPr>
            <a:spLocks noGrp="1"/>
          </p:cNvSpPr>
          <p:nvPr>
            <p:ph type="title"/>
          </p:nvPr>
        </p:nvSpPr>
        <p:spPr/>
        <p:txBody>
          <a:bodyPr/>
          <a:lstStyle/>
          <a:p>
            <a:r>
              <a:rPr lang="nl-NL" dirty="0"/>
              <a:t>Bulkgas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2EA1B-C424-41C9-AD87-E2F9D9A42BD4}"/>
              </a:ext>
            </a:extLst>
          </p:cNvPr>
          <p:cNvSpPr>
            <a:spLocks noGrp="1"/>
          </p:cNvSpPr>
          <p:nvPr>
            <p:ph type="title"/>
          </p:nvPr>
        </p:nvSpPr>
        <p:spPr/>
        <p:txBody>
          <a:bodyPr/>
          <a:lstStyle/>
          <a:p>
            <a:r>
              <a:rPr lang="nl-NL" dirty="0"/>
              <a:t>Bulkgas (2)</a:t>
            </a:r>
          </a:p>
        </p:txBody>
      </p:sp>
      <p:sp>
        <p:nvSpPr>
          <p:cNvPr id="3" name="Content Placeholder 2">
            <a:extLst>
              <a:ext uri="{FF2B5EF4-FFF2-40B4-BE49-F238E27FC236}">
                <a16:creationId xmlns:a16="http://schemas.microsoft.com/office/drawing/2014/main" id="{08602091-35B6-4D35-B3C9-883ED37C3DCD}"/>
              </a:ext>
            </a:extLst>
          </p:cNvPr>
          <p:cNvSpPr>
            <a:spLocks noGrp="1"/>
          </p:cNvSpPr>
          <p:nvPr>
            <p:ph idx="1"/>
          </p:nvPr>
        </p:nvSpPr>
        <p:spPr>
          <a:xfrm>
            <a:off x="484632" y="2222287"/>
            <a:ext cx="10888654" cy="4188525"/>
          </a:xfrm>
        </p:spPr>
        <p:txBody>
          <a:bodyPr/>
          <a:lstStyle/>
          <a:p>
            <a:r>
              <a:rPr lang="nl-NL" b="0" i="0" dirty="0">
                <a:effectLst/>
                <a:latin typeface="Fira Sans" panose="020B0503050000020004" pitchFamily="34" charset="0"/>
              </a:rPr>
              <a:t>HR: Niet bestreden wordt, dat belanghebbende op grond van </a:t>
            </a:r>
            <a:r>
              <a:rPr lang="nl-NL" b="0" i="0" dirty="0">
                <a:solidFill>
                  <a:srgbClr val="FFFF00"/>
                </a:solidFill>
                <a:effectLst/>
                <a:latin typeface="Fira Sans" panose="020B0503050000020004" pitchFamily="34" charset="0"/>
              </a:rPr>
              <a:t>commerciële motieven </a:t>
            </a:r>
            <a:r>
              <a:rPr lang="nl-NL" b="0" i="0" dirty="0">
                <a:effectLst/>
                <a:latin typeface="Fira Sans" panose="020B0503050000020004" pitchFamily="34" charset="0"/>
              </a:rPr>
              <a:t>ervoor heeft gekozen niet alle vermogensbestanddelen afzonderlijk over te dragen aan F BV, maar deze eerst af te zonderen in een aparte vennootschap, gevolgd door verkoop van de aandelen in die vennootschap. Onbestreden is ook dat de gekozen weg om de vermogensbestanddelen af te stoten </a:t>
            </a:r>
            <a:r>
              <a:rPr lang="nl-NL" b="0" i="0" dirty="0">
                <a:solidFill>
                  <a:srgbClr val="FFFF00"/>
                </a:solidFill>
                <a:effectLst/>
                <a:latin typeface="Fira Sans" panose="020B0503050000020004" pitchFamily="34" charset="0"/>
              </a:rPr>
              <a:t>een goede en wellicht de enige mogelijke weg </a:t>
            </a:r>
            <a:r>
              <a:rPr lang="nl-NL" b="0" i="0" dirty="0">
                <a:effectLst/>
                <a:latin typeface="Fira Sans" panose="020B0503050000020004" pitchFamily="34" charset="0"/>
              </a:rPr>
              <a:t>was. Daarvan uitgaande heeft het Hof geoordeeld dat belanghebbende heeft bewezen dat in overwegende mate zakelijke motieven aan de splitsing ten grondslag lagen. De mogelijkheid tot levering van tegenbewijs is niet beperkt naar gelang het tijdstip van de vervreemding en ziet op een omstandigheid - het aan de splitsing in overwegende mate ten grondslag liggen van zakelijke overwegingen - die niet uitsluit </a:t>
            </a:r>
            <a:r>
              <a:rPr lang="nl-NL" b="0" i="0" dirty="0">
                <a:solidFill>
                  <a:srgbClr val="FFFF00"/>
                </a:solidFill>
                <a:effectLst/>
                <a:latin typeface="Fira Sans" panose="020B0503050000020004" pitchFamily="34" charset="0"/>
              </a:rPr>
              <a:t>dat ten tijde van de splitsing al een voornemen tot vervreemding van de aandelen bestaat</a:t>
            </a:r>
            <a:r>
              <a:rPr lang="nl-NL" b="0" i="0" dirty="0">
                <a:effectLst/>
                <a:latin typeface="Fira Sans" panose="020B0503050000020004" pitchFamily="34" charset="0"/>
              </a:rPr>
              <a:t>.</a:t>
            </a:r>
            <a:endParaRPr lang="nl-NL" dirty="0"/>
          </a:p>
        </p:txBody>
      </p:sp>
    </p:spTree>
    <p:extLst>
      <p:ext uri="{BB962C8B-B14F-4D97-AF65-F5344CB8AC3E}">
        <p14:creationId xmlns:p14="http://schemas.microsoft.com/office/powerpoint/2010/main" val="1238231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AB1A3-8CBF-4DB7-9DEB-4C71D9A87FF1}"/>
              </a:ext>
            </a:extLst>
          </p:cNvPr>
          <p:cNvSpPr>
            <a:spLocks noGrp="1"/>
          </p:cNvSpPr>
          <p:nvPr>
            <p:ph type="title"/>
          </p:nvPr>
        </p:nvSpPr>
        <p:spPr/>
        <p:txBody>
          <a:bodyPr/>
          <a:lstStyle/>
          <a:p>
            <a:r>
              <a:rPr lang="nl-NL" dirty="0"/>
              <a:t>Tankstations (1)</a:t>
            </a:r>
          </a:p>
        </p:txBody>
      </p:sp>
      <p:sp>
        <p:nvSpPr>
          <p:cNvPr id="3" name="Content Placeholder 2">
            <a:extLst>
              <a:ext uri="{FF2B5EF4-FFF2-40B4-BE49-F238E27FC236}">
                <a16:creationId xmlns:a16="http://schemas.microsoft.com/office/drawing/2014/main" id="{71F33CD4-108A-4928-A059-62DD3ECB4B86}"/>
              </a:ext>
            </a:extLst>
          </p:cNvPr>
          <p:cNvSpPr>
            <a:spLocks noGrp="1"/>
          </p:cNvSpPr>
          <p:nvPr>
            <p:ph idx="1"/>
          </p:nvPr>
        </p:nvSpPr>
        <p:spPr/>
        <p:txBody>
          <a:bodyPr/>
          <a:lstStyle/>
          <a:p>
            <a:r>
              <a:rPr lang="nl-NL" dirty="0"/>
              <a:t>(1.)   						(2.)							(3.)</a:t>
            </a:r>
          </a:p>
        </p:txBody>
      </p:sp>
      <p:sp>
        <p:nvSpPr>
          <p:cNvPr id="7" name="Rectangle 6">
            <a:extLst>
              <a:ext uri="{FF2B5EF4-FFF2-40B4-BE49-F238E27FC236}">
                <a16:creationId xmlns:a16="http://schemas.microsoft.com/office/drawing/2014/main" id="{9EEFB5EF-91FB-49B7-83B9-998BD6F9F083}"/>
              </a:ext>
            </a:extLst>
          </p:cNvPr>
          <p:cNvSpPr/>
          <p:nvPr/>
        </p:nvSpPr>
        <p:spPr>
          <a:xfrm>
            <a:off x="1901952" y="29718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X</a:t>
            </a:r>
          </a:p>
        </p:txBody>
      </p:sp>
      <p:sp>
        <p:nvSpPr>
          <p:cNvPr id="8" name="Rectangle 7">
            <a:extLst>
              <a:ext uri="{FF2B5EF4-FFF2-40B4-BE49-F238E27FC236}">
                <a16:creationId xmlns:a16="http://schemas.microsoft.com/office/drawing/2014/main" id="{9EB537A2-D0B3-4CF5-A7D3-9C8760410E97}"/>
              </a:ext>
            </a:extLst>
          </p:cNvPr>
          <p:cNvSpPr/>
          <p:nvPr/>
        </p:nvSpPr>
        <p:spPr>
          <a:xfrm>
            <a:off x="5181599" y="2916925"/>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X</a:t>
            </a:r>
          </a:p>
        </p:txBody>
      </p:sp>
      <p:sp>
        <p:nvSpPr>
          <p:cNvPr id="9" name="Rectangle 8">
            <a:extLst>
              <a:ext uri="{FF2B5EF4-FFF2-40B4-BE49-F238E27FC236}">
                <a16:creationId xmlns:a16="http://schemas.microsoft.com/office/drawing/2014/main" id="{9A3A7266-D841-48F4-BF2E-648C04DD65A9}"/>
              </a:ext>
            </a:extLst>
          </p:cNvPr>
          <p:cNvSpPr/>
          <p:nvPr/>
        </p:nvSpPr>
        <p:spPr>
          <a:xfrm>
            <a:off x="5181599" y="4480209"/>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a:t>
            </a:r>
          </a:p>
        </p:txBody>
      </p:sp>
      <p:sp>
        <p:nvSpPr>
          <p:cNvPr id="10" name="Rectangle 9">
            <a:extLst>
              <a:ext uri="{FF2B5EF4-FFF2-40B4-BE49-F238E27FC236}">
                <a16:creationId xmlns:a16="http://schemas.microsoft.com/office/drawing/2014/main" id="{37DEC227-8988-4D45-8845-069E7972846C}"/>
              </a:ext>
            </a:extLst>
          </p:cNvPr>
          <p:cNvSpPr/>
          <p:nvPr/>
        </p:nvSpPr>
        <p:spPr>
          <a:xfrm>
            <a:off x="8461246" y="2916925"/>
            <a:ext cx="91440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nl-NL" dirty="0"/>
              <a:t>Derde</a:t>
            </a:r>
          </a:p>
        </p:txBody>
      </p:sp>
      <p:sp>
        <p:nvSpPr>
          <p:cNvPr id="11" name="Rectangle 10">
            <a:extLst>
              <a:ext uri="{FF2B5EF4-FFF2-40B4-BE49-F238E27FC236}">
                <a16:creationId xmlns:a16="http://schemas.microsoft.com/office/drawing/2014/main" id="{9986A3A2-977D-4E38-A5FA-EBC73CB3A660}"/>
              </a:ext>
            </a:extLst>
          </p:cNvPr>
          <p:cNvSpPr/>
          <p:nvPr/>
        </p:nvSpPr>
        <p:spPr>
          <a:xfrm>
            <a:off x="8461246" y="4480209"/>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a:t>
            </a:r>
          </a:p>
        </p:txBody>
      </p:sp>
      <p:cxnSp>
        <p:nvCxnSpPr>
          <p:cNvPr id="13" name="Straight Connector 12">
            <a:extLst>
              <a:ext uri="{FF2B5EF4-FFF2-40B4-BE49-F238E27FC236}">
                <a16:creationId xmlns:a16="http://schemas.microsoft.com/office/drawing/2014/main" id="{9AE8B059-78E8-439D-9941-0CB042A704A2}"/>
              </a:ext>
            </a:extLst>
          </p:cNvPr>
          <p:cNvCxnSpPr>
            <a:stCxn id="8" idx="2"/>
            <a:endCxn id="9" idx="0"/>
          </p:cNvCxnSpPr>
          <p:nvPr/>
        </p:nvCxnSpPr>
        <p:spPr>
          <a:xfrm>
            <a:off x="5638799" y="3831325"/>
            <a:ext cx="0" cy="6488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50C6792-4890-4DD3-8E88-B398CE776057}"/>
              </a:ext>
            </a:extLst>
          </p:cNvPr>
          <p:cNvCxnSpPr>
            <a:cxnSpLocks/>
            <a:stCxn id="10" idx="2"/>
            <a:endCxn id="11" idx="0"/>
          </p:cNvCxnSpPr>
          <p:nvPr/>
        </p:nvCxnSpPr>
        <p:spPr>
          <a:xfrm>
            <a:off x="8918446" y="3831325"/>
            <a:ext cx="0" cy="6488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942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6B8C0-EB8D-43DA-9567-5CDF6AFDCAAD}"/>
              </a:ext>
            </a:extLst>
          </p:cNvPr>
          <p:cNvSpPr>
            <a:spLocks noGrp="1"/>
          </p:cNvSpPr>
          <p:nvPr>
            <p:ph type="title"/>
          </p:nvPr>
        </p:nvSpPr>
        <p:spPr/>
        <p:txBody>
          <a:bodyPr/>
          <a:lstStyle/>
          <a:p>
            <a:r>
              <a:rPr lang="nl-NL" dirty="0"/>
              <a:t>Tankstations (2)</a:t>
            </a:r>
          </a:p>
        </p:txBody>
      </p:sp>
      <p:sp>
        <p:nvSpPr>
          <p:cNvPr id="3" name="Content Placeholder 2">
            <a:extLst>
              <a:ext uri="{FF2B5EF4-FFF2-40B4-BE49-F238E27FC236}">
                <a16:creationId xmlns:a16="http://schemas.microsoft.com/office/drawing/2014/main" id="{76CCF1AF-011D-494D-86CD-0FE97CEFD8FF}"/>
              </a:ext>
            </a:extLst>
          </p:cNvPr>
          <p:cNvSpPr>
            <a:spLocks noGrp="1"/>
          </p:cNvSpPr>
          <p:nvPr>
            <p:ph idx="1"/>
          </p:nvPr>
        </p:nvSpPr>
        <p:spPr>
          <a:xfrm>
            <a:off x="818712" y="2222287"/>
            <a:ext cx="10554574" cy="4068785"/>
          </a:xfrm>
        </p:spPr>
        <p:txBody>
          <a:bodyPr>
            <a:normAutofit/>
          </a:bodyPr>
          <a:lstStyle/>
          <a:p>
            <a:r>
              <a:rPr lang="nl-NL" sz="2000" b="0" i="0" dirty="0">
                <a:effectLst/>
                <a:latin typeface="Fira Sans" panose="020B0503050000020004" pitchFamily="34" charset="0"/>
              </a:rPr>
              <a:t>Met het stellen van de voorwaarden voor de (</a:t>
            </a:r>
            <a:r>
              <a:rPr lang="nl-NL" sz="2000" b="0" i="0" dirty="0" err="1">
                <a:effectLst/>
                <a:latin typeface="Fira Sans" panose="020B0503050000020004" pitchFamily="34" charset="0"/>
              </a:rPr>
              <a:t>splitsings</a:t>
            </a:r>
            <a:r>
              <a:rPr lang="nl-NL" sz="2000" b="0" i="0" dirty="0">
                <a:effectLst/>
                <a:latin typeface="Fira Sans" panose="020B0503050000020004" pitchFamily="34" charset="0"/>
              </a:rPr>
              <a:t>) vrijstelling (in de </a:t>
            </a:r>
            <a:r>
              <a:rPr lang="nl-NL" sz="2000" b="0" i="0" dirty="0">
                <a:solidFill>
                  <a:srgbClr val="FFFF00"/>
                </a:solidFill>
                <a:effectLst/>
                <a:latin typeface="Fira Sans" panose="020B0503050000020004" pitchFamily="34" charset="0"/>
              </a:rPr>
              <a:t>overdrachtsbelasting</a:t>
            </a:r>
            <a:r>
              <a:rPr lang="nl-NL" sz="2000" b="0" i="0" dirty="0">
                <a:effectLst/>
                <a:latin typeface="Fira Sans" panose="020B0503050000020004" pitchFamily="34" charset="0"/>
              </a:rPr>
              <a:t>) heeft de wetgever beoogd </a:t>
            </a:r>
            <a:r>
              <a:rPr lang="nl-NL" sz="2000" b="0" i="0" dirty="0">
                <a:solidFill>
                  <a:srgbClr val="FFFF00"/>
                </a:solidFill>
                <a:effectLst/>
                <a:latin typeface="Fira Sans" panose="020B0503050000020004" pitchFamily="34" charset="0"/>
              </a:rPr>
              <a:t>aan te sluiten </a:t>
            </a:r>
            <a:r>
              <a:rPr lang="nl-NL" sz="2000" b="0" i="0" dirty="0">
                <a:effectLst/>
                <a:latin typeface="Fira Sans" panose="020B0503050000020004" pitchFamily="34" charset="0"/>
              </a:rPr>
              <a:t>bij de splitsingsvrijstellingsvoorwaarden voor de vennootschapsbelasting. Zoals is overwogen in het (op die voorwaarden voor de vennootschapsbelasting betrekking hebbende) Bulkgasarrest, is de mogelijkheid </a:t>
            </a:r>
            <a:r>
              <a:rPr lang="nl-NL" sz="2000" b="0" i="0" dirty="0">
                <a:solidFill>
                  <a:srgbClr val="FFFF00"/>
                </a:solidFill>
                <a:effectLst/>
                <a:latin typeface="Fira Sans" panose="020B0503050000020004" pitchFamily="34" charset="0"/>
              </a:rPr>
              <a:t>tegenbewijs</a:t>
            </a:r>
            <a:r>
              <a:rPr lang="nl-NL" sz="2000" b="0" i="0" dirty="0">
                <a:effectLst/>
                <a:latin typeface="Fira Sans" panose="020B0503050000020004" pitchFamily="34" charset="0"/>
              </a:rPr>
              <a:t> te leveren tegen het op vervreemding van de aandelen gebaseerde wettelijke vermoeden niet beperkt naar gelang het tijdstip van de vervreemding en ziet de mogelijkheid om tegenbewijs te leveren op een omstandigheid – aan de splitsing ten grondslag liggende zakelijke overwegingen – die niet uitsluit dat ten tijde van de splitsing al een voornemen tot vervreemding van de aandelen bestaat. Dat geldt ook indien met een splitsing </a:t>
            </a:r>
            <a:r>
              <a:rPr lang="nl-NL" sz="2000" b="0" i="0" dirty="0">
                <a:solidFill>
                  <a:srgbClr val="FFFF00"/>
                </a:solidFill>
                <a:effectLst/>
                <a:latin typeface="Fira Sans" panose="020B0503050000020004" pitchFamily="34" charset="0"/>
              </a:rPr>
              <a:t>waaraan in overwegende mate zakelijke overwegingen ten grondslag liggen</a:t>
            </a:r>
            <a:r>
              <a:rPr lang="nl-NL" sz="2000" b="0" i="0" dirty="0">
                <a:effectLst/>
                <a:latin typeface="Fira Sans" panose="020B0503050000020004" pitchFamily="34" charset="0"/>
              </a:rPr>
              <a:t>, uitvoering wordt gegeven aan de wens om de af te splitsen activiteiten </a:t>
            </a:r>
            <a:r>
              <a:rPr lang="nl-NL" sz="2000" b="0" i="0" dirty="0">
                <a:solidFill>
                  <a:srgbClr val="FFFF00"/>
                </a:solidFill>
                <a:effectLst/>
                <a:latin typeface="Fira Sans" panose="020B0503050000020004" pitchFamily="34" charset="0"/>
              </a:rPr>
              <a:t>te verkopen</a:t>
            </a:r>
            <a:r>
              <a:rPr lang="nl-NL" sz="2000" b="0" i="0" dirty="0">
                <a:effectLst/>
                <a:latin typeface="Fira Sans" panose="020B0503050000020004" pitchFamily="34" charset="0"/>
              </a:rPr>
              <a:t>.</a:t>
            </a:r>
            <a:endParaRPr lang="nl-NL" sz="2000" dirty="0"/>
          </a:p>
        </p:txBody>
      </p:sp>
    </p:spTree>
    <p:extLst>
      <p:ext uri="{BB962C8B-B14F-4D97-AF65-F5344CB8AC3E}">
        <p14:creationId xmlns:p14="http://schemas.microsoft.com/office/powerpoint/2010/main" val="304166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D166-16D3-416A-8C45-5B235DD143E6}"/>
              </a:ext>
            </a:extLst>
          </p:cNvPr>
          <p:cNvSpPr>
            <a:spLocks noGrp="1"/>
          </p:cNvSpPr>
          <p:nvPr>
            <p:ph type="title"/>
          </p:nvPr>
        </p:nvSpPr>
        <p:spPr/>
        <p:txBody>
          <a:bodyPr/>
          <a:lstStyle/>
          <a:p>
            <a:r>
              <a:rPr lang="nl-NL" dirty="0"/>
              <a:t>Reden voor de afstoting: relevant?</a:t>
            </a:r>
          </a:p>
        </p:txBody>
      </p:sp>
      <p:sp>
        <p:nvSpPr>
          <p:cNvPr id="3" name="Content Placeholder 2">
            <a:extLst>
              <a:ext uri="{FF2B5EF4-FFF2-40B4-BE49-F238E27FC236}">
                <a16:creationId xmlns:a16="http://schemas.microsoft.com/office/drawing/2014/main" id="{3BF3C67C-857D-420E-8B8D-6765E00BEF6C}"/>
              </a:ext>
            </a:extLst>
          </p:cNvPr>
          <p:cNvSpPr>
            <a:spLocks noGrp="1"/>
          </p:cNvSpPr>
          <p:nvPr>
            <p:ph idx="1"/>
          </p:nvPr>
        </p:nvSpPr>
        <p:spPr/>
        <p:txBody>
          <a:bodyPr/>
          <a:lstStyle/>
          <a:p>
            <a:r>
              <a:rPr lang="nl-NL" sz="2000" dirty="0"/>
              <a:t>Bulkgas: afgedwongen door de Europese Commissie</a:t>
            </a:r>
          </a:p>
          <a:p>
            <a:r>
              <a:rPr lang="nl-NL" sz="2000" dirty="0"/>
              <a:t>Tankstations: afslanking tot de kernactiviteiten</a:t>
            </a:r>
          </a:p>
          <a:p>
            <a:r>
              <a:rPr lang="nl-NL" sz="2000" dirty="0"/>
              <a:t>Rechtbank Gelderland (ECLI:NL:RBGEL:2020:5827): afstoting om continuïteit te waarborgen</a:t>
            </a:r>
          </a:p>
          <a:p>
            <a:endParaRPr lang="nl-NL" dirty="0"/>
          </a:p>
        </p:txBody>
      </p:sp>
    </p:spTree>
    <p:extLst>
      <p:ext uri="{BB962C8B-B14F-4D97-AF65-F5344CB8AC3E}">
        <p14:creationId xmlns:p14="http://schemas.microsoft.com/office/powerpoint/2010/main" val="1668429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00ED-AD44-4B2F-B240-0976E35CFD6A}"/>
              </a:ext>
            </a:extLst>
          </p:cNvPr>
          <p:cNvSpPr>
            <a:spLocks noGrp="1"/>
          </p:cNvSpPr>
          <p:nvPr>
            <p:ph type="title"/>
          </p:nvPr>
        </p:nvSpPr>
        <p:spPr/>
        <p:txBody>
          <a:bodyPr/>
          <a:lstStyle/>
          <a:p>
            <a:r>
              <a:rPr lang="nl-NL" dirty="0"/>
              <a:t>Reden voor de (weg van de) afsplitsing: waar ligt de grens?</a:t>
            </a:r>
          </a:p>
        </p:txBody>
      </p:sp>
      <p:sp>
        <p:nvSpPr>
          <p:cNvPr id="3" name="Content Placeholder 2">
            <a:extLst>
              <a:ext uri="{FF2B5EF4-FFF2-40B4-BE49-F238E27FC236}">
                <a16:creationId xmlns:a16="http://schemas.microsoft.com/office/drawing/2014/main" id="{CF9789D4-7BA7-4F05-BED9-F028CEFEA957}"/>
              </a:ext>
            </a:extLst>
          </p:cNvPr>
          <p:cNvSpPr>
            <a:spLocks noGrp="1"/>
          </p:cNvSpPr>
          <p:nvPr>
            <p:ph idx="1"/>
          </p:nvPr>
        </p:nvSpPr>
        <p:spPr/>
        <p:txBody>
          <a:bodyPr>
            <a:normAutofit/>
          </a:bodyPr>
          <a:lstStyle/>
          <a:p>
            <a:r>
              <a:rPr lang="nl-NL" sz="2000" dirty="0"/>
              <a:t>Bulkgas: heronderhandeling 26.000 contracten</a:t>
            </a:r>
          </a:p>
          <a:p>
            <a:r>
              <a:rPr lang="nl-NL" sz="2000" dirty="0"/>
              <a:t>Tankstations: heronderhandeling enkele contracten</a:t>
            </a:r>
          </a:p>
          <a:p>
            <a:r>
              <a:rPr lang="nl-NL" sz="2000" dirty="0"/>
              <a:t>RB Gelderland: heronderhandeling 280 contracten</a:t>
            </a:r>
          </a:p>
        </p:txBody>
      </p:sp>
    </p:spTree>
    <p:extLst>
      <p:ext uri="{BB962C8B-B14F-4D97-AF65-F5344CB8AC3E}">
        <p14:creationId xmlns:p14="http://schemas.microsoft.com/office/powerpoint/2010/main" val="1297928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3B48-C9D0-457E-9322-FC066A4A324B}"/>
              </a:ext>
            </a:extLst>
          </p:cNvPr>
          <p:cNvSpPr>
            <a:spLocks noGrp="1"/>
          </p:cNvSpPr>
          <p:nvPr>
            <p:ph type="title"/>
          </p:nvPr>
        </p:nvSpPr>
        <p:spPr/>
        <p:txBody>
          <a:bodyPr/>
          <a:lstStyle/>
          <a:p>
            <a:r>
              <a:rPr lang="nl-NL" dirty="0"/>
              <a:t>Fiscale overwegingen bij behoud van de structuur</a:t>
            </a:r>
          </a:p>
        </p:txBody>
      </p:sp>
      <p:sp>
        <p:nvSpPr>
          <p:cNvPr id="3" name="Content Placeholder 2">
            <a:extLst>
              <a:ext uri="{FF2B5EF4-FFF2-40B4-BE49-F238E27FC236}">
                <a16:creationId xmlns:a16="http://schemas.microsoft.com/office/drawing/2014/main" id="{57D67333-7348-49C4-8A35-3AC6F47ACC92}"/>
              </a:ext>
            </a:extLst>
          </p:cNvPr>
          <p:cNvSpPr>
            <a:spLocks noGrp="1"/>
          </p:cNvSpPr>
          <p:nvPr>
            <p:ph idx="1"/>
          </p:nvPr>
        </p:nvSpPr>
        <p:spPr/>
        <p:txBody>
          <a:bodyPr>
            <a:normAutofit/>
          </a:bodyPr>
          <a:lstStyle/>
          <a:p>
            <a:r>
              <a:rPr lang="nl-NL" sz="2000" dirty="0"/>
              <a:t>HvJ 17 juli 1997, C-28/95, </a:t>
            </a:r>
            <a:r>
              <a:rPr lang="nl-NL" sz="2000" b="0" i="0" dirty="0">
                <a:effectLst/>
                <a:latin typeface="Roboto" panose="02000000000000000000" pitchFamily="2" charset="0"/>
              </a:rPr>
              <a:t>ECLI:EU:C:1997:369, </a:t>
            </a:r>
            <a:r>
              <a:rPr lang="nl-NL" sz="2000" dirty="0"/>
              <a:t>BNB 1998/32 (Leur-Bloem)</a:t>
            </a:r>
          </a:p>
          <a:p>
            <a:r>
              <a:rPr lang="nl-NL" sz="2000" dirty="0"/>
              <a:t>HvJ 10 november 2011, C-126/10, ECLI:EU:C:2011:718, BNB 2012/5 (Foggia)</a:t>
            </a:r>
          </a:p>
        </p:txBody>
      </p:sp>
    </p:spTree>
    <p:extLst>
      <p:ext uri="{BB962C8B-B14F-4D97-AF65-F5344CB8AC3E}">
        <p14:creationId xmlns:p14="http://schemas.microsoft.com/office/powerpoint/2010/main" val="305425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E742-BEFA-4FB1-8E37-B7033AD63CD7}"/>
              </a:ext>
            </a:extLst>
          </p:cNvPr>
          <p:cNvSpPr>
            <a:spLocks noGrp="1"/>
          </p:cNvSpPr>
          <p:nvPr>
            <p:ph type="title"/>
          </p:nvPr>
        </p:nvSpPr>
        <p:spPr/>
        <p:txBody>
          <a:bodyPr/>
          <a:lstStyle/>
          <a:p>
            <a:r>
              <a:rPr lang="nl-NL" dirty="0"/>
              <a:t>Opzet </a:t>
            </a:r>
          </a:p>
        </p:txBody>
      </p:sp>
      <p:sp>
        <p:nvSpPr>
          <p:cNvPr id="3" name="Content Placeholder 2">
            <a:extLst>
              <a:ext uri="{FF2B5EF4-FFF2-40B4-BE49-F238E27FC236}">
                <a16:creationId xmlns:a16="http://schemas.microsoft.com/office/drawing/2014/main" id="{CF45D540-61E7-4A3D-917A-D7919DC1FE75}"/>
              </a:ext>
            </a:extLst>
          </p:cNvPr>
          <p:cNvSpPr>
            <a:spLocks noGrp="1"/>
          </p:cNvSpPr>
          <p:nvPr>
            <p:ph idx="1"/>
          </p:nvPr>
        </p:nvSpPr>
        <p:spPr>
          <a:xfrm>
            <a:off x="132912" y="2194855"/>
            <a:ext cx="10554574" cy="3636511"/>
          </a:xfrm>
        </p:spPr>
        <p:txBody>
          <a:bodyPr/>
          <a:lstStyle/>
          <a:p>
            <a:r>
              <a:rPr lang="nl-NL" sz="2000" dirty="0"/>
              <a:t>Inleiding, wettelijk kader VPB/IB, antimisbruikbepalingen</a:t>
            </a:r>
          </a:p>
          <a:p>
            <a:pPr marL="0" indent="0">
              <a:buNone/>
            </a:pPr>
            <a:endParaRPr lang="nl-NL" sz="2000" dirty="0"/>
          </a:p>
          <a:p>
            <a:r>
              <a:rPr lang="nl-NL" sz="2000" dirty="0"/>
              <a:t>Zakelijke overwegingen bij verbreking structuur (‘verkoopklaar maken’)</a:t>
            </a:r>
          </a:p>
          <a:p>
            <a:r>
              <a:rPr lang="nl-NL" sz="2000" dirty="0"/>
              <a:t>Zakelijke overwegingen bij behoud structuur</a:t>
            </a:r>
          </a:p>
          <a:p>
            <a:pPr marL="0" indent="0">
              <a:buNone/>
            </a:pPr>
            <a:endParaRPr lang="nl-NL" sz="2000" dirty="0"/>
          </a:p>
          <a:p>
            <a:r>
              <a:rPr lang="nl-NL" sz="2000" dirty="0"/>
              <a:t>Overdrachtsbelasting</a:t>
            </a:r>
          </a:p>
          <a:p>
            <a:endParaRPr lang="nl-NL" dirty="0"/>
          </a:p>
        </p:txBody>
      </p:sp>
    </p:spTree>
    <p:extLst>
      <p:ext uri="{BB962C8B-B14F-4D97-AF65-F5344CB8AC3E}">
        <p14:creationId xmlns:p14="http://schemas.microsoft.com/office/powerpoint/2010/main" val="2894857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5222748" y="3069336"/>
            <a:ext cx="961643" cy="667511"/>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222748" y="4108704"/>
            <a:ext cx="961643" cy="667511"/>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5373624" y="1927860"/>
            <a:ext cx="659891" cy="659891"/>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707119" y="1999051"/>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9" name="object 9"/>
          <p:cNvSpPr txBox="1"/>
          <p:nvPr/>
        </p:nvSpPr>
        <p:spPr>
          <a:xfrm>
            <a:off x="2635629" y="4165236"/>
            <a:ext cx="815593" cy="403957"/>
          </a:xfrm>
          <a:prstGeom prst="rect">
            <a:avLst/>
          </a:prstGeom>
          <a:ln w="28955">
            <a:solidFill>
              <a:srgbClr val="BC0436"/>
            </a:solidFill>
          </a:ln>
        </p:spPr>
        <p:txBody>
          <a:bodyPr vert="horz" wrap="square" lIns="0" tIns="125730" rIns="0" bIns="0" rtlCol="0">
            <a:spAutoFit/>
          </a:bodyPr>
          <a:lstStyle/>
          <a:p>
            <a:pPr marL="173990">
              <a:spcBef>
                <a:spcPts val="990"/>
              </a:spcBef>
            </a:pPr>
            <a:r>
              <a:rPr lang="en-US" dirty="0">
                <a:latin typeface="Arial"/>
                <a:cs typeface="Arial"/>
              </a:rPr>
              <a:t>BV Y</a:t>
            </a:r>
          </a:p>
        </p:txBody>
      </p:sp>
      <p:graphicFrame>
        <p:nvGraphicFramePr>
          <p:cNvPr id="11" name="object 11"/>
          <p:cNvGraphicFramePr>
            <a:graphicFrameLocks noGrp="1"/>
          </p:cNvGraphicFramePr>
          <p:nvPr>
            <p:extLst>
              <p:ext uri="{D42A27DB-BD31-4B8C-83A1-F6EECF244321}">
                <p14:modId xmlns:p14="http://schemas.microsoft.com/office/powerpoint/2010/main" val="3254844357"/>
              </p:ext>
            </p:extLst>
          </p:nvPr>
        </p:nvGraphicFramePr>
        <p:xfrm>
          <a:off x="5576193" y="2542540"/>
          <a:ext cx="847090" cy="2188464"/>
        </p:xfrm>
        <a:graphic>
          <a:graphicData uri="http://schemas.openxmlformats.org/drawingml/2006/table">
            <a:tbl>
              <a:tblPr firstRow="1" bandRow="1">
                <a:tableStyleId>{2D5ABB26-0587-4C30-8999-92F81FD0307C}</a:tableStyleId>
              </a:tblPr>
              <a:tblGrid>
                <a:gridCol w="423545">
                  <a:extLst>
                    <a:ext uri="{9D8B030D-6E8A-4147-A177-3AD203B41FA5}">
                      <a16:colId xmlns:a16="http://schemas.microsoft.com/office/drawing/2014/main" val="20000"/>
                    </a:ext>
                  </a:extLst>
                </a:gridCol>
                <a:gridCol w="423545">
                  <a:extLst>
                    <a:ext uri="{9D8B030D-6E8A-4147-A177-3AD203B41FA5}">
                      <a16:colId xmlns:a16="http://schemas.microsoft.com/office/drawing/2014/main" val="20001"/>
                    </a:ext>
                  </a:extLst>
                </a:gridCol>
              </a:tblGrid>
              <a:tr h="595884">
                <a:tc>
                  <a:txBody>
                    <a:bodyPr/>
                    <a:lstStyle/>
                    <a:p>
                      <a:pPr>
                        <a:lnSpc>
                          <a:spcPct val="100000"/>
                        </a:lnSpc>
                      </a:pPr>
                      <a:endParaRPr sz="1600">
                        <a:latin typeface="Times New Roman"/>
                        <a:cs typeface="Times New Roman"/>
                      </a:endParaRPr>
                    </a:p>
                  </a:txBody>
                  <a:tcPr marL="0" marR="0" marT="0" marB="0">
                    <a:lnR w="28575">
                      <a:solidFill>
                        <a:srgbClr val="BC0436"/>
                      </a:solidFill>
                      <a:prstDash val="solid"/>
                    </a:lnR>
                    <a:lnB w="38100">
                      <a:solidFill>
                        <a:srgbClr val="BC0436"/>
                      </a:solidFill>
                      <a:prstDash val="solid"/>
                    </a:lnB>
                  </a:tcPr>
                </a:tc>
                <a:tc>
                  <a:txBody>
                    <a:bodyPr/>
                    <a:lstStyle/>
                    <a:p>
                      <a:pPr>
                        <a:lnSpc>
                          <a:spcPct val="100000"/>
                        </a:lnSpc>
                      </a:pPr>
                      <a:endParaRPr sz="1600" dirty="0">
                        <a:latin typeface="Times New Roman"/>
                        <a:cs typeface="Times New Roman"/>
                      </a:endParaRPr>
                    </a:p>
                  </a:txBody>
                  <a:tcPr marL="0" marR="0" marT="0" marB="0">
                    <a:lnL w="28575">
                      <a:solidFill>
                        <a:srgbClr val="BC0436"/>
                      </a:solidFill>
                      <a:prstDash val="solid"/>
                    </a:lnL>
                    <a:lnB w="38100">
                      <a:solidFill>
                        <a:srgbClr val="BC0436"/>
                      </a:solidFill>
                      <a:prstDash val="solid"/>
                    </a:lnB>
                  </a:tcPr>
                </a:tc>
                <a:extLst>
                  <a:ext uri="{0D108BD9-81ED-4DB2-BD59-A6C34878D82A}">
                    <a16:rowId xmlns:a16="http://schemas.microsoft.com/office/drawing/2014/main" val="10000"/>
                  </a:ext>
                </a:extLst>
              </a:tr>
              <a:tr h="553212">
                <a:tc gridSpan="2">
                  <a:txBody>
                    <a:bodyPr/>
                    <a:lstStyle/>
                    <a:p>
                      <a:pPr marL="173990">
                        <a:lnSpc>
                          <a:spcPct val="100000"/>
                        </a:lnSpc>
                        <a:spcBef>
                          <a:spcPts val="990"/>
                        </a:spcBef>
                      </a:pPr>
                      <a:r>
                        <a:rPr lang="en-US" sz="1800" dirty="0">
                          <a:latin typeface="Arial"/>
                          <a:cs typeface="Arial"/>
                        </a:rPr>
                        <a:t>BV H</a:t>
                      </a:r>
                      <a:endParaRPr sz="1800" dirty="0">
                        <a:latin typeface="Arial"/>
                        <a:cs typeface="Arial"/>
                      </a:endParaRPr>
                    </a:p>
                  </a:txBody>
                  <a:tcPr marL="0" marR="0" marT="12573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486156">
                <a:tc>
                  <a:txBody>
                    <a:bodyPr/>
                    <a:lstStyle/>
                    <a:p>
                      <a:pPr>
                        <a:lnSpc>
                          <a:spcPct val="100000"/>
                        </a:lnSpc>
                      </a:pPr>
                      <a:endParaRPr sz="1600" dirty="0">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2"/>
                  </a:ext>
                </a:extLst>
              </a:tr>
              <a:tr h="553212">
                <a:tc gridSpan="2">
                  <a:txBody>
                    <a:bodyPr/>
                    <a:lstStyle/>
                    <a:p>
                      <a:pPr marL="177165">
                        <a:lnSpc>
                          <a:spcPct val="100000"/>
                        </a:lnSpc>
                        <a:spcBef>
                          <a:spcPts val="910"/>
                        </a:spcBef>
                      </a:pPr>
                      <a:r>
                        <a:rPr lang="en-US" sz="1800" dirty="0">
                          <a:latin typeface="Arial"/>
                          <a:cs typeface="Arial"/>
                        </a:rPr>
                        <a:t>BV Y</a:t>
                      </a:r>
                      <a:endParaRPr sz="1800" dirty="0">
                        <a:latin typeface="Arial"/>
                        <a:cs typeface="Arial"/>
                      </a:endParaRPr>
                    </a:p>
                  </a:txBody>
                  <a:tcPr marL="0" marR="0" marT="11557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bl>
          </a:graphicData>
        </a:graphic>
      </p:graphicFrame>
      <p:sp>
        <p:nvSpPr>
          <p:cNvPr id="21" name="object 21"/>
          <p:cNvSpPr/>
          <p:nvPr/>
        </p:nvSpPr>
        <p:spPr>
          <a:xfrm flipH="1">
            <a:off x="2957578" y="2512313"/>
            <a:ext cx="847089" cy="1651527"/>
          </a:xfrm>
          <a:custGeom>
            <a:avLst/>
            <a:gdLst/>
            <a:ahLst/>
            <a:cxnLst/>
            <a:rect l="l" t="t" r="r" b="b"/>
            <a:pathLst>
              <a:path w="4444" h="1631314">
                <a:moveTo>
                  <a:pt x="0" y="0"/>
                </a:moveTo>
                <a:lnTo>
                  <a:pt x="3962" y="1630756"/>
                </a:lnTo>
              </a:path>
            </a:pathLst>
          </a:custGeom>
          <a:ln w="25907">
            <a:solidFill>
              <a:srgbClr val="BC0436"/>
            </a:solidFill>
          </a:ln>
        </p:spPr>
        <p:txBody>
          <a:bodyPr wrap="square" lIns="0" tIns="0" rIns="0" bIns="0" rtlCol="0"/>
          <a:lstStyle/>
          <a:p>
            <a:endParaRPr/>
          </a:p>
        </p:txBody>
      </p:sp>
      <p:sp>
        <p:nvSpPr>
          <p:cNvPr id="22" name="object 22"/>
          <p:cNvSpPr/>
          <p:nvPr/>
        </p:nvSpPr>
        <p:spPr>
          <a:xfrm>
            <a:off x="5647943" y="3634740"/>
            <a:ext cx="111252" cy="585215"/>
          </a:xfrm>
          <a:prstGeom prst="rect">
            <a:avLst/>
          </a:prstGeom>
          <a:blipFill>
            <a:blip r:embed="rId4" cstate="print"/>
            <a:stretch>
              <a:fillRect/>
            </a:stretch>
          </a:blipFill>
        </p:spPr>
        <p:txBody>
          <a:bodyPr wrap="square" lIns="0" tIns="0" rIns="0" bIns="0" rtlCol="0"/>
          <a:lstStyle/>
          <a:p>
            <a:endParaRPr/>
          </a:p>
        </p:txBody>
      </p:sp>
      <p:sp>
        <p:nvSpPr>
          <p:cNvPr id="23" name="object 23"/>
          <p:cNvSpPr/>
          <p:nvPr/>
        </p:nvSpPr>
        <p:spPr>
          <a:xfrm>
            <a:off x="5647945" y="2485656"/>
            <a:ext cx="111251" cy="693406"/>
          </a:xfrm>
          <a:prstGeom prst="rect">
            <a:avLst/>
          </a:prstGeom>
          <a:blipFill>
            <a:blip r:embed="rId5" cstate="print"/>
            <a:stretch>
              <a:fillRect/>
            </a:stretch>
          </a:blipFill>
        </p:spPr>
        <p:txBody>
          <a:bodyPr wrap="square" lIns="0" tIns="0" rIns="0" bIns="0" rtlCol="0"/>
          <a:lstStyle/>
          <a:p>
            <a:endParaRPr/>
          </a:p>
        </p:txBody>
      </p:sp>
      <p:sp>
        <p:nvSpPr>
          <p:cNvPr id="40" name="object 40"/>
          <p:cNvSpPr/>
          <p:nvPr/>
        </p:nvSpPr>
        <p:spPr>
          <a:xfrm>
            <a:off x="3531616" y="1977419"/>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45" name="object 45"/>
          <p:cNvSpPr txBox="1"/>
          <p:nvPr/>
        </p:nvSpPr>
        <p:spPr>
          <a:xfrm>
            <a:off x="3043426" y="1503638"/>
            <a:ext cx="537210" cy="299720"/>
          </a:xfrm>
          <a:prstGeom prst="rect">
            <a:avLst/>
          </a:prstGeom>
        </p:spPr>
        <p:txBody>
          <a:bodyPr vert="horz" wrap="square" lIns="0" tIns="12700" rIns="0" bIns="0" rtlCol="0">
            <a:spAutoFit/>
          </a:bodyPr>
          <a:lstStyle/>
          <a:p>
            <a:pPr marL="12700">
              <a:spcBef>
                <a:spcPts val="100"/>
              </a:spcBef>
            </a:pPr>
            <a:r>
              <a:rPr spc="-114" dirty="0">
                <a:solidFill>
                  <a:srgbClr val="002328"/>
                </a:solidFill>
                <a:latin typeface="Arial"/>
                <a:cs typeface="Arial"/>
              </a:rPr>
              <a:t>V</a:t>
            </a:r>
            <a:r>
              <a:rPr spc="110" dirty="0">
                <a:solidFill>
                  <a:srgbClr val="002328"/>
                </a:solidFill>
                <a:latin typeface="Arial"/>
                <a:cs typeface="Arial"/>
              </a:rPr>
              <a:t>oor</a:t>
            </a:r>
            <a:endParaRPr dirty="0">
              <a:latin typeface="Arial"/>
              <a:cs typeface="Arial"/>
            </a:endParaRPr>
          </a:p>
        </p:txBody>
      </p:sp>
      <p:sp>
        <p:nvSpPr>
          <p:cNvPr id="46" name="object 46"/>
          <p:cNvSpPr txBox="1"/>
          <p:nvPr/>
        </p:nvSpPr>
        <p:spPr>
          <a:xfrm>
            <a:off x="5508193" y="1506609"/>
            <a:ext cx="320675" cy="299720"/>
          </a:xfrm>
          <a:prstGeom prst="rect">
            <a:avLst/>
          </a:prstGeom>
        </p:spPr>
        <p:txBody>
          <a:bodyPr vert="horz" wrap="square" lIns="0" tIns="12700" rIns="0" bIns="0" rtlCol="0">
            <a:spAutoFit/>
          </a:bodyPr>
          <a:lstStyle/>
          <a:p>
            <a:pPr marL="12700">
              <a:spcBef>
                <a:spcPts val="100"/>
              </a:spcBef>
            </a:pPr>
            <a:r>
              <a:rPr spc="10" dirty="0">
                <a:solidFill>
                  <a:srgbClr val="002328"/>
                </a:solidFill>
                <a:latin typeface="Arial"/>
                <a:cs typeface="Arial"/>
              </a:rPr>
              <a:t>Na</a:t>
            </a:r>
            <a:endParaRPr>
              <a:latin typeface="Arial"/>
              <a:cs typeface="Arial"/>
            </a:endParaRPr>
          </a:p>
        </p:txBody>
      </p:sp>
      <p:sp>
        <p:nvSpPr>
          <p:cNvPr id="8" name="TextBox 7">
            <a:extLst>
              <a:ext uri="{FF2B5EF4-FFF2-40B4-BE49-F238E27FC236}">
                <a16:creationId xmlns:a16="http://schemas.microsoft.com/office/drawing/2014/main" id="{8A1FEFB0-7993-4FA1-AD00-1F5F2FD3D9F5}"/>
              </a:ext>
            </a:extLst>
          </p:cNvPr>
          <p:cNvSpPr txBox="1"/>
          <p:nvPr/>
        </p:nvSpPr>
        <p:spPr>
          <a:xfrm>
            <a:off x="3652506" y="2065803"/>
            <a:ext cx="295274" cy="369332"/>
          </a:xfrm>
          <a:prstGeom prst="rect">
            <a:avLst/>
          </a:prstGeom>
          <a:noFill/>
        </p:spPr>
        <p:txBody>
          <a:bodyPr wrap="none" rtlCol="0">
            <a:spAutoFit/>
          </a:bodyPr>
          <a:lstStyle/>
          <a:p>
            <a:r>
              <a:rPr lang="nl-NL" dirty="0"/>
              <a:t>x</a:t>
            </a:r>
          </a:p>
        </p:txBody>
      </p:sp>
      <p:sp>
        <p:nvSpPr>
          <p:cNvPr id="24" name="TextBox 23">
            <a:extLst>
              <a:ext uri="{FF2B5EF4-FFF2-40B4-BE49-F238E27FC236}">
                <a16:creationId xmlns:a16="http://schemas.microsoft.com/office/drawing/2014/main" id="{3E056901-4C60-44EE-A118-5500753D6277}"/>
              </a:ext>
            </a:extLst>
          </p:cNvPr>
          <p:cNvSpPr txBox="1"/>
          <p:nvPr/>
        </p:nvSpPr>
        <p:spPr>
          <a:xfrm>
            <a:off x="5832599" y="2087435"/>
            <a:ext cx="295274" cy="369332"/>
          </a:xfrm>
          <a:prstGeom prst="rect">
            <a:avLst/>
          </a:prstGeom>
          <a:noFill/>
        </p:spPr>
        <p:txBody>
          <a:bodyPr wrap="none" rtlCol="0">
            <a:spAutoFit/>
          </a:bodyPr>
          <a:lstStyle/>
          <a:p>
            <a:r>
              <a:rPr lang="nl-NL" dirty="0"/>
              <a:t>x</a:t>
            </a:r>
          </a:p>
        </p:txBody>
      </p:sp>
      <p:sp>
        <p:nvSpPr>
          <p:cNvPr id="25" name="object 9">
            <a:extLst>
              <a:ext uri="{FF2B5EF4-FFF2-40B4-BE49-F238E27FC236}">
                <a16:creationId xmlns:a16="http://schemas.microsoft.com/office/drawing/2014/main" id="{1C9C572A-07A9-453A-BB3E-5B6ECE44685C}"/>
              </a:ext>
            </a:extLst>
          </p:cNvPr>
          <p:cNvSpPr txBox="1"/>
          <p:nvPr/>
        </p:nvSpPr>
        <p:spPr>
          <a:xfrm>
            <a:off x="4020695" y="4166632"/>
            <a:ext cx="815593" cy="403957"/>
          </a:xfrm>
          <a:prstGeom prst="rect">
            <a:avLst/>
          </a:prstGeom>
          <a:ln w="28955">
            <a:solidFill>
              <a:srgbClr val="BC0436"/>
            </a:solidFill>
          </a:ln>
        </p:spPr>
        <p:txBody>
          <a:bodyPr vert="horz" wrap="square" lIns="0" tIns="125730" rIns="0" bIns="0" rtlCol="0">
            <a:spAutoFit/>
          </a:bodyPr>
          <a:lstStyle/>
          <a:p>
            <a:pPr marL="173990">
              <a:spcBef>
                <a:spcPts val="990"/>
              </a:spcBef>
            </a:pPr>
            <a:r>
              <a:rPr lang="en-US" dirty="0">
                <a:latin typeface="Arial"/>
                <a:cs typeface="Arial"/>
              </a:rPr>
              <a:t>BV Z</a:t>
            </a:r>
          </a:p>
        </p:txBody>
      </p:sp>
      <p:sp>
        <p:nvSpPr>
          <p:cNvPr id="26" name="object 9">
            <a:extLst>
              <a:ext uri="{FF2B5EF4-FFF2-40B4-BE49-F238E27FC236}">
                <a16:creationId xmlns:a16="http://schemas.microsoft.com/office/drawing/2014/main" id="{DEFFDAB8-EC4D-459F-A22D-10A5BD6586CD}"/>
              </a:ext>
            </a:extLst>
          </p:cNvPr>
          <p:cNvSpPr txBox="1"/>
          <p:nvPr/>
        </p:nvSpPr>
        <p:spPr>
          <a:xfrm>
            <a:off x="6972767" y="4267682"/>
            <a:ext cx="815593" cy="403957"/>
          </a:xfrm>
          <a:prstGeom prst="rect">
            <a:avLst/>
          </a:prstGeom>
          <a:ln w="28955">
            <a:solidFill>
              <a:srgbClr val="BC0436"/>
            </a:solidFill>
          </a:ln>
        </p:spPr>
        <p:txBody>
          <a:bodyPr vert="horz" wrap="square" lIns="0" tIns="125730" rIns="0" bIns="0" rtlCol="0">
            <a:spAutoFit/>
          </a:bodyPr>
          <a:lstStyle/>
          <a:p>
            <a:pPr marL="173990">
              <a:spcBef>
                <a:spcPts val="990"/>
              </a:spcBef>
            </a:pPr>
            <a:r>
              <a:rPr lang="en-US" dirty="0">
                <a:latin typeface="Arial"/>
                <a:cs typeface="Arial"/>
              </a:rPr>
              <a:t>BV Z</a:t>
            </a:r>
          </a:p>
        </p:txBody>
      </p:sp>
      <p:sp>
        <p:nvSpPr>
          <p:cNvPr id="28" name="object 21">
            <a:extLst>
              <a:ext uri="{FF2B5EF4-FFF2-40B4-BE49-F238E27FC236}">
                <a16:creationId xmlns:a16="http://schemas.microsoft.com/office/drawing/2014/main" id="{266D2537-C581-4F4D-8DFB-64D90A764B84}"/>
              </a:ext>
            </a:extLst>
          </p:cNvPr>
          <p:cNvSpPr/>
          <p:nvPr/>
        </p:nvSpPr>
        <p:spPr>
          <a:xfrm>
            <a:off x="3803018" y="2587751"/>
            <a:ext cx="546296" cy="1591783"/>
          </a:xfrm>
          <a:custGeom>
            <a:avLst/>
            <a:gdLst/>
            <a:ahLst/>
            <a:cxnLst/>
            <a:rect l="l" t="t" r="r" b="b"/>
            <a:pathLst>
              <a:path w="4444" h="1631314">
                <a:moveTo>
                  <a:pt x="0" y="0"/>
                </a:moveTo>
                <a:lnTo>
                  <a:pt x="3962" y="1630756"/>
                </a:lnTo>
              </a:path>
            </a:pathLst>
          </a:custGeom>
          <a:ln w="25907">
            <a:solidFill>
              <a:srgbClr val="BC0436"/>
            </a:solidFill>
          </a:ln>
        </p:spPr>
        <p:txBody>
          <a:bodyPr wrap="square" lIns="0" tIns="0" rIns="0" bIns="0" rtlCol="0"/>
          <a:lstStyle/>
          <a:p>
            <a:endParaRPr/>
          </a:p>
        </p:txBody>
      </p:sp>
      <p:sp>
        <p:nvSpPr>
          <p:cNvPr id="29" name="object 22">
            <a:extLst>
              <a:ext uri="{FF2B5EF4-FFF2-40B4-BE49-F238E27FC236}">
                <a16:creationId xmlns:a16="http://schemas.microsoft.com/office/drawing/2014/main" id="{15677965-0528-4152-B331-5C393D4DDE3D}"/>
              </a:ext>
            </a:extLst>
          </p:cNvPr>
          <p:cNvSpPr/>
          <p:nvPr/>
        </p:nvSpPr>
        <p:spPr>
          <a:xfrm>
            <a:off x="5800342" y="3787141"/>
            <a:ext cx="766571" cy="321564"/>
          </a:xfrm>
          <a:prstGeom prst="rect">
            <a:avLst/>
          </a:prstGeom>
          <a:blipFill>
            <a:blip r:embed="rId4" cstate="print"/>
            <a:stretch>
              <a:fillRect/>
            </a:stretch>
          </a:blipFill>
        </p:spPr>
        <p:txBody>
          <a:bodyPr wrap="square" lIns="0" tIns="0" rIns="0" bIns="0" rtlCol="0"/>
          <a:lstStyle/>
          <a:p>
            <a:endParaRPr/>
          </a:p>
        </p:txBody>
      </p:sp>
      <p:sp>
        <p:nvSpPr>
          <p:cNvPr id="30" name="object 22">
            <a:extLst>
              <a:ext uri="{FF2B5EF4-FFF2-40B4-BE49-F238E27FC236}">
                <a16:creationId xmlns:a16="http://schemas.microsoft.com/office/drawing/2014/main" id="{4F42935B-AB21-49BD-9463-E02D6701B7FC}"/>
              </a:ext>
            </a:extLst>
          </p:cNvPr>
          <p:cNvSpPr/>
          <p:nvPr/>
        </p:nvSpPr>
        <p:spPr>
          <a:xfrm>
            <a:off x="5800342" y="3718898"/>
            <a:ext cx="807717" cy="299553"/>
          </a:xfrm>
          <a:prstGeom prst="rect">
            <a:avLst/>
          </a:prstGeom>
          <a:blipFill>
            <a:blip r:embed="rId4" cstate="print"/>
            <a:stretch>
              <a:fillRect/>
            </a:stretch>
          </a:blipFill>
        </p:spPr>
        <p:txBody>
          <a:bodyPr wrap="square" lIns="0" tIns="0" rIns="0" bIns="0" rtlCol="0"/>
          <a:lstStyle/>
          <a:p>
            <a:endParaRPr/>
          </a:p>
        </p:txBody>
      </p:sp>
      <p:sp>
        <p:nvSpPr>
          <p:cNvPr id="31" name="object 21">
            <a:extLst>
              <a:ext uri="{FF2B5EF4-FFF2-40B4-BE49-F238E27FC236}">
                <a16:creationId xmlns:a16="http://schemas.microsoft.com/office/drawing/2014/main" id="{7E2FC693-113E-4B9A-855E-931023EC225C}"/>
              </a:ext>
            </a:extLst>
          </p:cNvPr>
          <p:cNvSpPr/>
          <p:nvPr/>
        </p:nvSpPr>
        <p:spPr>
          <a:xfrm>
            <a:off x="6018772" y="3753034"/>
            <a:ext cx="1515911" cy="530835"/>
          </a:xfrm>
          <a:custGeom>
            <a:avLst/>
            <a:gdLst/>
            <a:ahLst/>
            <a:cxnLst/>
            <a:rect l="l" t="t" r="r" b="b"/>
            <a:pathLst>
              <a:path w="4444" h="1631314">
                <a:moveTo>
                  <a:pt x="0" y="0"/>
                </a:moveTo>
                <a:lnTo>
                  <a:pt x="3962" y="1630756"/>
                </a:lnTo>
              </a:path>
            </a:pathLst>
          </a:custGeom>
          <a:ln w="25907">
            <a:solidFill>
              <a:srgbClr val="BC0436"/>
            </a:solidFill>
          </a:ln>
        </p:spPr>
        <p:txBody>
          <a:bodyPr wrap="square" lIns="0" tIns="0" rIns="0" bIns="0" rtlCol="0"/>
          <a:lstStyle/>
          <a:p>
            <a:endParaRPr/>
          </a:p>
        </p:txBody>
      </p:sp>
      <p:sp>
        <p:nvSpPr>
          <p:cNvPr id="12" name="Title 11">
            <a:extLst>
              <a:ext uri="{FF2B5EF4-FFF2-40B4-BE49-F238E27FC236}">
                <a16:creationId xmlns:a16="http://schemas.microsoft.com/office/drawing/2014/main" id="{005E16F0-E655-4DFD-B3BC-8CF1AAAFEC00}"/>
              </a:ext>
            </a:extLst>
          </p:cNvPr>
          <p:cNvSpPr>
            <a:spLocks noGrp="1"/>
          </p:cNvSpPr>
          <p:nvPr>
            <p:ph type="title"/>
          </p:nvPr>
        </p:nvSpPr>
        <p:spPr>
          <a:xfrm>
            <a:off x="382531" y="428151"/>
            <a:ext cx="10571998" cy="970450"/>
          </a:xfrm>
        </p:spPr>
        <p:txBody>
          <a:bodyPr/>
          <a:lstStyle/>
          <a:p>
            <a:r>
              <a:rPr lang="nl-NL" dirty="0"/>
              <a:t>Leur-Bloem (fiscale overwegingen: FE)(1)</a:t>
            </a:r>
          </a:p>
        </p:txBody>
      </p:sp>
    </p:spTree>
    <p:extLst>
      <p:ext uri="{BB962C8B-B14F-4D97-AF65-F5344CB8AC3E}">
        <p14:creationId xmlns:p14="http://schemas.microsoft.com/office/powerpoint/2010/main" val="1842625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9FF11-E015-40AF-98A8-437B6BDD7E29}"/>
              </a:ext>
            </a:extLst>
          </p:cNvPr>
          <p:cNvSpPr>
            <a:spLocks noGrp="1"/>
          </p:cNvSpPr>
          <p:nvPr>
            <p:ph type="title"/>
          </p:nvPr>
        </p:nvSpPr>
        <p:spPr/>
        <p:txBody>
          <a:bodyPr/>
          <a:lstStyle/>
          <a:p>
            <a:r>
              <a:rPr lang="nl-NL" dirty="0"/>
              <a:t>Leur-Bloem (2)</a:t>
            </a:r>
          </a:p>
        </p:txBody>
      </p:sp>
      <p:sp>
        <p:nvSpPr>
          <p:cNvPr id="3" name="Content Placeholder 2">
            <a:extLst>
              <a:ext uri="{FF2B5EF4-FFF2-40B4-BE49-F238E27FC236}">
                <a16:creationId xmlns:a16="http://schemas.microsoft.com/office/drawing/2014/main" id="{C95B0FC6-4004-49E9-91D4-0BB2977EC725}"/>
              </a:ext>
            </a:extLst>
          </p:cNvPr>
          <p:cNvSpPr>
            <a:spLocks noGrp="1"/>
          </p:cNvSpPr>
          <p:nvPr>
            <p:ph idx="1"/>
          </p:nvPr>
        </p:nvSpPr>
        <p:spPr/>
        <p:txBody>
          <a:bodyPr>
            <a:normAutofit/>
          </a:bodyPr>
          <a:lstStyle/>
          <a:p>
            <a:r>
              <a:rPr lang="nl-NL" sz="2000" b="0" i="0" dirty="0">
                <a:effectLst/>
                <a:latin typeface="Arial" panose="020B0604020202020204" pitchFamily="34" charset="0"/>
                <a:cs typeface="Arial" panose="020B0604020202020204" pitchFamily="34" charset="0"/>
              </a:rPr>
              <a:t>Het HvJ is bevoegd het gemeenschapsrecht uit te leggen wanneer dit de desbetreffende situatie niet rechtstreeks regelt, doch de nationale wetgever bij de omzetting van de bepalingen van een richtlijn in nationaal recht heeft besloten </a:t>
            </a:r>
            <a:r>
              <a:rPr lang="nl-NL" sz="2000" b="0" i="0" dirty="0">
                <a:solidFill>
                  <a:srgbClr val="FFFF00"/>
                </a:solidFill>
                <a:effectLst/>
                <a:latin typeface="Arial" panose="020B0604020202020204" pitchFamily="34" charset="0"/>
                <a:cs typeface="Arial" panose="020B0604020202020204" pitchFamily="34" charset="0"/>
              </a:rPr>
              <a:t>zuiver interne situaties </a:t>
            </a:r>
            <a:r>
              <a:rPr lang="nl-NL" sz="2000" b="0" i="0" dirty="0">
                <a:effectLst/>
                <a:latin typeface="Arial" panose="020B0604020202020204" pitchFamily="34" charset="0"/>
                <a:cs typeface="Arial" panose="020B0604020202020204" pitchFamily="34" charset="0"/>
              </a:rPr>
              <a:t>op dezelfde wijze te behandelen als situaties die door de richtlijn worden geregeld, en hij zijn nationale wetgeving dus heeft aangepast aan het gemeenschapsrecht.</a:t>
            </a: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8894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85334-C919-4BA5-8C3F-E0F1A175FB06}"/>
              </a:ext>
            </a:extLst>
          </p:cNvPr>
          <p:cNvSpPr>
            <a:spLocks noGrp="1"/>
          </p:cNvSpPr>
          <p:nvPr>
            <p:ph type="title"/>
          </p:nvPr>
        </p:nvSpPr>
        <p:spPr/>
        <p:txBody>
          <a:bodyPr/>
          <a:lstStyle/>
          <a:p>
            <a:r>
              <a:rPr lang="nl-NL" dirty="0"/>
              <a:t>Leur-Bloem (3)</a:t>
            </a:r>
          </a:p>
        </p:txBody>
      </p:sp>
      <p:sp>
        <p:nvSpPr>
          <p:cNvPr id="3" name="Content Placeholder 2">
            <a:extLst>
              <a:ext uri="{FF2B5EF4-FFF2-40B4-BE49-F238E27FC236}">
                <a16:creationId xmlns:a16="http://schemas.microsoft.com/office/drawing/2014/main" id="{64C76BC0-8E5B-4B7F-85FE-8B8684A31C77}"/>
              </a:ext>
            </a:extLst>
          </p:cNvPr>
          <p:cNvSpPr>
            <a:spLocks noGrp="1"/>
          </p:cNvSpPr>
          <p:nvPr>
            <p:ph idx="1"/>
          </p:nvPr>
        </p:nvSpPr>
        <p:spPr/>
        <p:txBody>
          <a:bodyPr>
            <a:normAutofit/>
          </a:bodyPr>
          <a:lstStyle/>
          <a:p>
            <a:r>
              <a:rPr lang="nl-NL" sz="2000" b="0" i="0" dirty="0">
                <a:effectLst/>
                <a:latin typeface="Arial" panose="020B0604020202020204" pitchFamily="34" charset="0"/>
                <a:cs typeface="Arial" panose="020B0604020202020204" pitchFamily="34" charset="0"/>
              </a:rPr>
              <a:t>Art. 2, onderdeel d, EG-Fusierichtlijn 1990 vereist niet dat de verwervende vennootschap zelf een onderneming drijft, noch dat de onderneming van twee vennootschappen in financieel en economisch opzicht duurzaam in één eenheid wordt samengebracht. </a:t>
            </a:r>
          </a:p>
          <a:p>
            <a:endParaRPr lang="nl-NL" sz="2000" dirty="0">
              <a:latin typeface="Arial" panose="020B0604020202020204" pitchFamily="34" charset="0"/>
              <a:cs typeface="Arial" panose="020B0604020202020204" pitchFamily="34" charset="0"/>
            </a:endParaRPr>
          </a:p>
          <a:p>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703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25FEC-BC27-4122-A39B-857D9402A79F}"/>
              </a:ext>
            </a:extLst>
          </p:cNvPr>
          <p:cNvSpPr>
            <a:spLocks noGrp="1"/>
          </p:cNvSpPr>
          <p:nvPr>
            <p:ph type="title"/>
          </p:nvPr>
        </p:nvSpPr>
        <p:spPr/>
        <p:txBody>
          <a:bodyPr/>
          <a:lstStyle/>
          <a:p>
            <a:r>
              <a:rPr lang="nl-NL" dirty="0"/>
              <a:t>Leur-Bloem (4)</a:t>
            </a:r>
          </a:p>
        </p:txBody>
      </p:sp>
      <p:sp>
        <p:nvSpPr>
          <p:cNvPr id="3" name="Content Placeholder 2">
            <a:extLst>
              <a:ext uri="{FF2B5EF4-FFF2-40B4-BE49-F238E27FC236}">
                <a16:creationId xmlns:a16="http://schemas.microsoft.com/office/drawing/2014/main" id="{74D76E41-FC0F-40E3-92F5-2F3F63C71522}"/>
              </a:ext>
            </a:extLst>
          </p:cNvPr>
          <p:cNvSpPr>
            <a:spLocks noGrp="1"/>
          </p:cNvSpPr>
          <p:nvPr>
            <p:ph idx="1"/>
          </p:nvPr>
        </p:nvSpPr>
        <p:spPr/>
        <p:txBody>
          <a:bodyPr/>
          <a:lstStyle/>
          <a:p>
            <a:pPr algn="l"/>
            <a:r>
              <a:rPr lang="nl-NL" sz="2000" b="0" i="0" dirty="0">
                <a:effectLst/>
                <a:latin typeface="Arial" panose="020B0604020202020204" pitchFamily="34" charset="0"/>
                <a:cs typeface="Arial" panose="020B0604020202020204" pitchFamily="34" charset="0"/>
              </a:rPr>
              <a:t>Het feit dat een aandelenruil </a:t>
            </a:r>
            <a:r>
              <a:rPr lang="nl-NL" sz="2000" b="0" i="0" dirty="0">
                <a:solidFill>
                  <a:srgbClr val="FFFF00"/>
                </a:solidFill>
                <a:effectLst/>
                <a:latin typeface="Arial" panose="020B0604020202020204" pitchFamily="34" charset="0"/>
                <a:cs typeface="Arial" panose="020B0604020202020204" pitchFamily="34" charset="0"/>
              </a:rPr>
              <a:t>niet op grond van zakelijke overwegingen </a:t>
            </a:r>
            <a:r>
              <a:rPr lang="nl-NL" sz="2000" b="0" i="0" dirty="0">
                <a:effectLst/>
                <a:latin typeface="Arial" panose="020B0604020202020204" pitchFamily="34" charset="0"/>
                <a:cs typeface="Arial" panose="020B0604020202020204" pitchFamily="34" charset="0"/>
              </a:rPr>
              <a:t>plaatsvindt, schept het vermoeden van belastingfraude of -ontwijking. Of daarvan werkelijk sprake is, dient in </a:t>
            </a:r>
            <a:r>
              <a:rPr lang="nl-NL" sz="2000" b="0" i="0" dirty="0">
                <a:solidFill>
                  <a:srgbClr val="FFFF00"/>
                </a:solidFill>
                <a:effectLst/>
                <a:latin typeface="Arial" panose="020B0604020202020204" pitchFamily="34" charset="0"/>
                <a:cs typeface="Arial" panose="020B0604020202020204" pitchFamily="34" charset="0"/>
              </a:rPr>
              <a:t>elk concreet geval </a:t>
            </a:r>
            <a:r>
              <a:rPr lang="nl-NL" sz="2000" b="0" i="0" dirty="0">
                <a:effectLst/>
                <a:latin typeface="Arial" panose="020B0604020202020204" pitchFamily="34" charset="0"/>
                <a:cs typeface="Arial" panose="020B0604020202020204" pitchFamily="34" charset="0"/>
              </a:rPr>
              <a:t>nader te worden onderzocht. Een dergelijk onderzoek dient vatbaar te zijn voor rechterlijke toetsing.</a:t>
            </a:r>
          </a:p>
          <a:p>
            <a:pPr algn="l"/>
            <a:endParaRPr lang="nl-NL" sz="2000" dirty="0">
              <a:latin typeface="Arial" panose="020B0604020202020204" pitchFamily="34" charset="0"/>
              <a:cs typeface="Arial" panose="020B0604020202020204" pitchFamily="34" charset="0"/>
            </a:endParaRPr>
          </a:p>
          <a:p>
            <a:pPr algn="l"/>
            <a:r>
              <a:rPr lang="nl-NL" sz="2000" b="0" i="0" dirty="0">
                <a:effectLst/>
                <a:latin typeface="Arial" panose="020B0604020202020204" pitchFamily="34" charset="0"/>
                <a:cs typeface="Arial" panose="020B0604020202020204" pitchFamily="34" charset="0"/>
              </a:rPr>
              <a:t>Een aandelenruil die </a:t>
            </a:r>
            <a:r>
              <a:rPr lang="nl-NL" sz="2000" b="0" i="0" dirty="0">
                <a:solidFill>
                  <a:srgbClr val="FFFF00"/>
                </a:solidFill>
                <a:effectLst/>
                <a:latin typeface="Arial" panose="020B0604020202020204" pitchFamily="34" charset="0"/>
                <a:cs typeface="Arial" panose="020B0604020202020204" pitchFamily="34" charset="0"/>
              </a:rPr>
              <a:t>enkel een horizontale fiscale verliescompensatie </a:t>
            </a:r>
            <a:r>
              <a:rPr lang="nl-NL" sz="2000" b="0" i="0" dirty="0">
                <a:effectLst/>
                <a:latin typeface="Arial" panose="020B0604020202020204" pitchFamily="34" charset="0"/>
                <a:cs typeface="Arial" panose="020B0604020202020204" pitchFamily="34" charset="0"/>
              </a:rPr>
              <a:t>tussen de betrokken vennootschappen ten doel heeft, vindt </a:t>
            </a:r>
            <a:r>
              <a:rPr lang="nl-NL" sz="2000" b="0" i="0" dirty="0">
                <a:solidFill>
                  <a:srgbClr val="FFFF00"/>
                </a:solidFill>
                <a:effectLst/>
                <a:latin typeface="Arial" panose="020B0604020202020204" pitchFamily="34" charset="0"/>
                <a:cs typeface="Arial" panose="020B0604020202020204" pitchFamily="34" charset="0"/>
              </a:rPr>
              <a:t>niet plaats op zakelijke overwegingen </a:t>
            </a:r>
            <a:r>
              <a:rPr lang="nl-NL" sz="2000" b="0" i="0" dirty="0">
                <a:effectLst/>
                <a:latin typeface="Arial" panose="020B0604020202020204" pitchFamily="34" charset="0"/>
                <a:cs typeface="Arial" panose="020B0604020202020204" pitchFamily="34" charset="0"/>
              </a:rPr>
              <a:t>in de zin van art. 11, eerste lid, onderdeel a, EG-Fusierichtlijn 1990.</a:t>
            </a:r>
          </a:p>
          <a:p>
            <a:endParaRPr lang="nl-NL" dirty="0"/>
          </a:p>
        </p:txBody>
      </p:sp>
    </p:spTree>
    <p:extLst>
      <p:ext uri="{BB962C8B-B14F-4D97-AF65-F5344CB8AC3E}">
        <p14:creationId xmlns:p14="http://schemas.microsoft.com/office/powerpoint/2010/main" val="57311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2EF14-F1E8-4393-9529-779439E84AE3}"/>
              </a:ext>
            </a:extLst>
          </p:cNvPr>
          <p:cNvSpPr>
            <a:spLocks noGrp="1"/>
          </p:cNvSpPr>
          <p:nvPr>
            <p:ph type="title"/>
          </p:nvPr>
        </p:nvSpPr>
        <p:spPr>
          <a:xfrm>
            <a:off x="283464" y="447188"/>
            <a:ext cx="11098534" cy="970450"/>
          </a:xfrm>
        </p:spPr>
        <p:txBody>
          <a:bodyPr/>
          <a:lstStyle/>
          <a:p>
            <a:r>
              <a:rPr lang="nl-NL" dirty="0"/>
              <a:t>Voortzetting zaak Leur-Bloem</a:t>
            </a:r>
            <a:br>
              <a:rPr lang="nl-NL" dirty="0"/>
            </a:br>
            <a:endParaRPr lang="nl-NL" dirty="0"/>
          </a:p>
        </p:txBody>
      </p:sp>
      <p:sp>
        <p:nvSpPr>
          <p:cNvPr id="3" name="Content Placeholder 2">
            <a:extLst>
              <a:ext uri="{FF2B5EF4-FFF2-40B4-BE49-F238E27FC236}">
                <a16:creationId xmlns:a16="http://schemas.microsoft.com/office/drawing/2014/main" id="{75393869-90A6-4FF2-B77D-33F4C628385F}"/>
              </a:ext>
            </a:extLst>
          </p:cNvPr>
          <p:cNvSpPr>
            <a:spLocks noGrp="1"/>
          </p:cNvSpPr>
          <p:nvPr>
            <p:ph idx="1"/>
          </p:nvPr>
        </p:nvSpPr>
        <p:spPr/>
        <p:txBody>
          <a:bodyPr/>
          <a:lstStyle/>
          <a:p>
            <a:r>
              <a:rPr lang="nl-NL" sz="2000" dirty="0"/>
              <a:t>Hof Amsterdam 24 juli 1998, ECLI:NL:GHAMS:1998:AV2611, BNB 1998/398:</a:t>
            </a:r>
          </a:p>
          <a:p>
            <a:endParaRPr lang="nl-NL" sz="2000" dirty="0"/>
          </a:p>
          <a:p>
            <a:pPr algn="l"/>
            <a:r>
              <a:rPr lang="nl-NL" sz="2000" b="0" u="none" strike="noStrike" baseline="0" dirty="0">
                <a:latin typeface="ArialMTPro-Italic_PDF_Subset"/>
              </a:rPr>
              <a:t>“Het onderbrengen van besloten vennootschappen in een fiscale eenheid berust weliswaar op het nastreven van zuiver fiscaal voordeel - het is daarmee volgens het HvJ EG </a:t>
            </a:r>
            <a:r>
              <a:rPr lang="nl-NL" sz="2000" b="0" u="none" strike="noStrike" baseline="0" dirty="0">
                <a:solidFill>
                  <a:srgbClr val="FFFF00"/>
                </a:solidFill>
                <a:latin typeface="ArialMTPro-Italic_PDF_Subset"/>
              </a:rPr>
              <a:t>geen zakelijke overweging </a:t>
            </a:r>
            <a:r>
              <a:rPr lang="nl-NL" sz="2000" b="0" u="none" strike="noStrike" baseline="0" dirty="0">
                <a:latin typeface="ArialMTPro-Italic_PDF_Subset"/>
              </a:rPr>
              <a:t>in de zin van art. 11, eerste lid, onderdeel a, EG-Fusierichtlijn 1990 -, maar dit kan </a:t>
            </a:r>
            <a:r>
              <a:rPr lang="nl-NL" sz="2000" b="0" u="none" strike="noStrike" baseline="0" dirty="0">
                <a:solidFill>
                  <a:srgbClr val="FFFF00"/>
                </a:solidFill>
                <a:latin typeface="ArialMTPro-Italic_PDF_Subset"/>
              </a:rPr>
              <a:t>niet als een vorm van belastingontwijking </a:t>
            </a:r>
            <a:r>
              <a:rPr lang="nl-NL" sz="2000" b="0" u="none" strike="noStrike" baseline="0" dirty="0">
                <a:latin typeface="ArialMTPro-Italic_PDF_Subset"/>
              </a:rPr>
              <a:t>worden gekwalificeerd, zelfs niet als de horizontale verliescompensatie het enige oogmerk is.”</a:t>
            </a:r>
            <a:endParaRPr lang="nl-NL" sz="2000" dirty="0"/>
          </a:p>
          <a:p>
            <a:endParaRPr lang="nl-NL" dirty="0"/>
          </a:p>
        </p:txBody>
      </p:sp>
    </p:spTree>
    <p:extLst>
      <p:ext uri="{BB962C8B-B14F-4D97-AF65-F5344CB8AC3E}">
        <p14:creationId xmlns:p14="http://schemas.microsoft.com/office/powerpoint/2010/main" val="4162138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F59DF-0EAF-4626-8089-0425F73448FA}"/>
              </a:ext>
            </a:extLst>
          </p:cNvPr>
          <p:cNvSpPr>
            <a:spLocks noGrp="1"/>
          </p:cNvSpPr>
          <p:nvPr>
            <p:ph type="title"/>
          </p:nvPr>
        </p:nvSpPr>
        <p:spPr>
          <a:xfrm>
            <a:off x="274320" y="447188"/>
            <a:ext cx="11768328" cy="970450"/>
          </a:xfrm>
        </p:spPr>
        <p:txBody>
          <a:bodyPr/>
          <a:lstStyle/>
          <a:p>
            <a:r>
              <a:rPr lang="nl-NL" sz="3600" dirty="0"/>
              <a:t>Foggia (fiscale overwegingen, verliesoverdracht)(1)</a:t>
            </a:r>
          </a:p>
        </p:txBody>
      </p:sp>
      <p:sp>
        <p:nvSpPr>
          <p:cNvPr id="3" name="Content Placeholder 2">
            <a:extLst>
              <a:ext uri="{FF2B5EF4-FFF2-40B4-BE49-F238E27FC236}">
                <a16:creationId xmlns:a16="http://schemas.microsoft.com/office/drawing/2014/main" id="{1FF60DA3-2486-4A3B-B481-8C526457F792}"/>
              </a:ext>
            </a:extLst>
          </p:cNvPr>
          <p:cNvSpPr>
            <a:spLocks noGrp="1"/>
          </p:cNvSpPr>
          <p:nvPr>
            <p:ph idx="1"/>
          </p:nvPr>
        </p:nvSpPr>
        <p:spPr>
          <a:xfrm>
            <a:off x="789757" y="2213143"/>
            <a:ext cx="10554574" cy="4197669"/>
          </a:xfrm>
        </p:spPr>
        <p:txBody>
          <a:bodyPr>
            <a:noAutofit/>
          </a:bodyPr>
          <a:lstStyle/>
          <a:p>
            <a:r>
              <a:rPr lang="nl-NL" sz="2000" dirty="0">
                <a:latin typeface="Arial" panose="020B0604020202020204" pitchFamily="34" charset="0"/>
              </a:rPr>
              <a:t>H</a:t>
            </a:r>
            <a:r>
              <a:rPr lang="nl-NL" sz="2000" b="0" i="0" dirty="0">
                <a:effectLst/>
                <a:latin typeface="Arial" panose="020B0604020202020204" pitchFamily="34" charset="0"/>
              </a:rPr>
              <a:t>et feit dat de overgenomen vennootschap ten tijde van de fusie </a:t>
            </a:r>
            <a:r>
              <a:rPr lang="nl-NL" sz="2000" b="0" i="0" dirty="0">
                <a:solidFill>
                  <a:srgbClr val="FFFF00"/>
                </a:solidFill>
                <a:effectLst/>
                <a:latin typeface="Arial" panose="020B0604020202020204" pitchFamily="34" charset="0"/>
              </a:rPr>
              <a:t>geen activiteiten </a:t>
            </a:r>
            <a:r>
              <a:rPr lang="nl-NL" sz="2000" b="0" i="0" dirty="0">
                <a:effectLst/>
                <a:latin typeface="Arial" panose="020B0604020202020204" pitchFamily="34" charset="0"/>
              </a:rPr>
              <a:t>uitoefent, geen financiële participaties aanhoudt en aan de overnemende vennootschap slechts grote verliezen van onbestemde oorsprong overdraagt</a:t>
            </a:r>
            <a:r>
              <a:rPr lang="nl-NL" sz="2000" b="0" i="0" dirty="0">
                <a:solidFill>
                  <a:srgbClr val="FFFF00"/>
                </a:solidFill>
                <a:effectLst/>
                <a:latin typeface="Arial" panose="020B0604020202020204" pitchFamily="34" charset="0"/>
              </a:rPr>
              <a:t>, kan doen vermoeden dat aan deze transactie geen „zakelijke overwegingen” in de zin van deze bepaling ten grondslag liggen</a:t>
            </a:r>
            <a:r>
              <a:rPr lang="nl-NL" sz="2000" b="0" i="0" dirty="0">
                <a:effectLst/>
                <a:latin typeface="Arial" panose="020B0604020202020204" pitchFamily="34" charset="0"/>
              </a:rPr>
              <a:t>, ook al heeft deze transactie als positief effect dat de groep structurele kosten bespaart. Het staat aan de nationale rechter om, gelet op alle omstandigheden van het geding waarin hij uitspraak moet doen, na te gaan of alle bestanddelen van het vermoeden van belastingfraude of ‑ontwijking, in de zin van deze bepaling, in het kader van dit geding zijn vervuld.</a:t>
            </a:r>
            <a:endParaRPr lang="nl-NL" sz="2000" dirty="0"/>
          </a:p>
        </p:txBody>
      </p:sp>
    </p:spTree>
    <p:extLst>
      <p:ext uri="{BB962C8B-B14F-4D97-AF65-F5344CB8AC3E}">
        <p14:creationId xmlns:p14="http://schemas.microsoft.com/office/powerpoint/2010/main" val="172350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1F27D-1BC9-4F89-9EB2-ECBA1C7226EE}"/>
              </a:ext>
            </a:extLst>
          </p:cNvPr>
          <p:cNvSpPr>
            <a:spLocks noGrp="1"/>
          </p:cNvSpPr>
          <p:nvPr>
            <p:ph type="title"/>
          </p:nvPr>
        </p:nvSpPr>
        <p:spPr/>
        <p:txBody>
          <a:bodyPr/>
          <a:lstStyle/>
          <a:p>
            <a:r>
              <a:rPr lang="nl-NL" dirty="0"/>
              <a:t>Foggia (2)</a:t>
            </a:r>
          </a:p>
        </p:txBody>
      </p:sp>
      <p:sp>
        <p:nvSpPr>
          <p:cNvPr id="3" name="Content Placeholder 2">
            <a:extLst>
              <a:ext uri="{FF2B5EF4-FFF2-40B4-BE49-F238E27FC236}">
                <a16:creationId xmlns:a16="http://schemas.microsoft.com/office/drawing/2014/main" id="{17C1D02A-E535-4A9E-A844-ED3BED4BEB75}"/>
              </a:ext>
            </a:extLst>
          </p:cNvPr>
          <p:cNvSpPr>
            <a:spLocks noGrp="1"/>
          </p:cNvSpPr>
          <p:nvPr>
            <p:ph idx="1"/>
          </p:nvPr>
        </p:nvSpPr>
        <p:spPr/>
        <p:txBody>
          <a:bodyPr>
            <a:normAutofit/>
          </a:bodyPr>
          <a:lstStyle/>
          <a:p>
            <a:r>
              <a:rPr lang="nl-NL" sz="2000" b="0" i="0" dirty="0">
                <a:effectLst/>
                <a:latin typeface="Arial" panose="020B0604020202020204" pitchFamily="34" charset="0"/>
              </a:rPr>
              <a:t>In dit verband hebben de in artikel 11, lid 1, sub a, van richtlijn 90/434 bedoelde begrippen herstructurering en rationalisering een ruimere invulling dan het </a:t>
            </a:r>
            <a:r>
              <a:rPr lang="nl-NL" sz="2000" b="0" i="0" dirty="0">
                <a:solidFill>
                  <a:srgbClr val="FFFF00"/>
                </a:solidFill>
                <a:effectLst/>
                <a:latin typeface="Arial" panose="020B0604020202020204" pitchFamily="34" charset="0"/>
              </a:rPr>
              <a:t>louter nastreven van een zuiver fiscaal voordeel </a:t>
            </a:r>
            <a:r>
              <a:rPr lang="nl-NL" sz="2000" b="0" i="0" dirty="0">
                <a:effectLst/>
                <a:latin typeface="Arial" panose="020B0604020202020204" pitchFamily="34" charset="0"/>
              </a:rPr>
              <a:t>en kan een herstructurering of rationalisering die alleen een dergelijk doel nastreeft, </a:t>
            </a:r>
            <a:r>
              <a:rPr lang="nl-NL" sz="2000" b="0" i="0" dirty="0">
                <a:solidFill>
                  <a:srgbClr val="FFFF00"/>
                </a:solidFill>
                <a:effectLst/>
                <a:latin typeface="Arial" panose="020B0604020202020204" pitchFamily="34" charset="0"/>
              </a:rPr>
              <a:t>geen zakelijke overweging </a:t>
            </a:r>
            <a:r>
              <a:rPr lang="nl-NL" sz="2000" b="0" i="0" dirty="0">
                <a:effectLst/>
                <a:latin typeface="Arial" panose="020B0604020202020204" pitchFamily="34" charset="0"/>
              </a:rPr>
              <a:t>in de zin van die bepaling opleveren. Bijgevolg verzet in beginsel niets zich ertegen dat een fusie, door middel waarvan een groep wordt geherstructureerd of gerationaliseerd zodat de administratieve kosten en de beheerskosten ervan kunnen worden verminderd, uit zakelijke overwegingen kan plaatsvinden. Dat is echter niet het geval met een overname waaruit lijkt voort te vloeien dat de structurele kostenbesparing binnen de betrokken groep </a:t>
            </a:r>
            <a:r>
              <a:rPr lang="nl-NL" sz="2000" b="0" i="0" dirty="0">
                <a:solidFill>
                  <a:srgbClr val="FFFF00"/>
                </a:solidFill>
                <a:effectLst/>
                <a:latin typeface="Arial" panose="020B0604020202020204" pitchFamily="34" charset="0"/>
              </a:rPr>
              <a:t>volstrekt marginaal </a:t>
            </a:r>
            <a:r>
              <a:rPr lang="nl-NL" sz="2000" b="0" i="0" dirty="0">
                <a:effectLst/>
                <a:latin typeface="Arial" panose="020B0604020202020204" pitchFamily="34" charset="0"/>
              </a:rPr>
              <a:t>is in vergelijking met het bedrag van het verwachte fiscale voordeel.</a:t>
            </a:r>
            <a:endParaRPr lang="nl-NL" sz="2000" dirty="0"/>
          </a:p>
        </p:txBody>
      </p:sp>
    </p:spTree>
    <p:extLst>
      <p:ext uri="{BB962C8B-B14F-4D97-AF65-F5344CB8AC3E}">
        <p14:creationId xmlns:p14="http://schemas.microsoft.com/office/powerpoint/2010/main" val="2713900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F2218-AD96-4B99-B243-BF55B7C58504}"/>
              </a:ext>
            </a:extLst>
          </p:cNvPr>
          <p:cNvSpPr>
            <a:spLocks noGrp="1"/>
          </p:cNvSpPr>
          <p:nvPr>
            <p:ph type="title"/>
          </p:nvPr>
        </p:nvSpPr>
        <p:spPr/>
        <p:txBody>
          <a:bodyPr/>
          <a:lstStyle/>
          <a:p>
            <a:r>
              <a:rPr lang="nl-NL" dirty="0"/>
              <a:t>Foggia (3)</a:t>
            </a:r>
          </a:p>
        </p:txBody>
      </p:sp>
      <p:sp>
        <p:nvSpPr>
          <p:cNvPr id="3" name="Content Placeholder 2">
            <a:extLst>
              <a:ext uri="{FF2B5EF4-FFF2-40B4-BE49-F238E27FC236}">
                <a16:creationId xmlns:a16="http://schemas.microsoft.com/office/drawing/2014/main" id="{62B442DD-5D10-46C3-85EC-AA23D45A61DA}"/>
              </a:ext>
            </a:extLst>
          </p:cNvPr>
          <p:cNvSpPr>
            <a:spLocks noGrp="1"/>
          </p:cNvSpPr>
          <p:nvPr>
            <p:ph idx="1"/>
          </p:nvPr>
        </p:nvSpPr>
        <p:spPr/>
        <p:txBody>
          <a:bodyPr>
            <a:normAutofit/>
          </a:bodyPr>
          <a:lstStyle/>
          <a:p>
            <a:r>
              <a:rPr lang="nl-NL" sz="2000" b="0" i="0" dirty="0">
                <a:effectLst/>
                <a:latin typeface="Arial" panose="020B0604020202020204" pitchFamily="34" charset="0"/>
              </a:rPr>
              <a:t>De vermindering van de administratieve en beheerskosten bij het verdwijnen van de overgenomen onderneming </a:t>
            </a:r>
            <a:r>
              <a:rPr lang="nl-NL" sz="2000" b="0" i="0" dirty="0">
                <a:solidFill>
                  <a:srgbClr val="FFFF00"/>
                </a:solidFill>
                <a:effectLst/>
                <a:latin typeface="Arial" panose="020B0604020202020204" pitchFamily="34" charset="0"/>
              </a:rPr>
              <a:t>is inherent aan elke fusie </a:t>
            </a:r>
            <a:r>
              <a:rPr lang="nl-NL" sz="2000" b="0" i="0" dirty="0">
                <a:effectLst/>
                <a:latin typeface="Arial" panose="020B0604020202020204" pitchFamily="34" charset="0"/>
              </a:rPr>
              <a:t>door overname, aangezien een dergelijke transactie per definitie voor een vereenvoudiging van de groepsstructuur zorgt.</a:t>
            </a:r>
          </a:p>
          <a:p>
            <a:r>
              <a:rPr lang="nl-NL" sz="2000" b="0" i="0" dirty="0">
                <a:effectLst/>
                <a:latin typeface="Arial" panose="020B0604020202020204" pitchFamily="34" charset="0"/>
              </a:rPr>
              <a:t> Indien stelselmatig zou worden erkend dat de uit de </a:t>
            </a:r>
            <a:r>
              <a:rPr lang="nl-NL" sz="2000" b="0" i="0" dirty="0">
                <a:solidFill>
                  <a:srgbClr val="FFFF00"/>
                </a:solidFill>
                <a:effectLst/>
                <a:latin typeface="Arial" panose="020B0604020202020204" pitchFamily="34" charset="0"/>
              </a:rPr>
              <a:t>vermindering van de administratieve kosten en de beheerskosten voortvloeiende besparing van structurele kosten </a:t>
            </a:r>
            <a:r>
              <a:rPr lang="nl-NL" sz="2000" b="0" i="0" dirty="0">
                <a:effectLst/>
                <a:latin typeface="Arial" panose="020B0604020202020204" pitchFamily="34" charset="0"/>
              </a:rPr>
              <a:t>een zakelijke overweging vormt, zonder rekening te houden met de andere doelstellingen van de voorgenomen transactie en meer in het bijzonder met de fiscale voordelen ervan, zou de in artikel 11, lid 1, sub a, van richtlijn 90/434 neergelegde regel bovendien </a:t>
            </a:r>
            <a:r>
              <a:rPr lang="nl-NL" sz="2000" b="0" i="0" dirty="0">
                <a:solidFill>
                  <a:srgbClr val="FFFF00"/>
                </a:solidFill>
                <a:effectLst/>
                <a:latin typeface="Arial" panose="020B0604020202020204" pitchFamily="34" charset="0"/>
              </a:rPr>
              <a:t>zijn doel verliezen.</a:t>
            </a:r>
            <a:r>
              <a:rPr lang="nl-NL" sz="2000" b="0" i="0" dirty="0">
                <a:effectLst/>
                <a:latin typeface="Arial" panose="020B0604020202020204" pitchFamily="34" charset="0"/>
              </a:rPr>
              <a:t> </a:t>
            </a:r>
            <a:endParaRPr lang="nl-NL" sz="2000" dirty="0"/>
          </a:p>
        </p:txBody>
      </p:sp>
    </p:spTree>
    <p:extLst>
      <p:ext uri="{BB962C8B-B14F-4D97-AF65-F5344CB8AC3E}">
        <p14:creationId xmlns:p14="http://schemas.microsoft.com/office/powerpoint/2010/main" val="824737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2E742-9021-426B-B662-2377E96F75C7}"/>
              </a:ext>
            </a:extLst>
          </p:cNvPr>
          <p:cNvSpPr>
            <a:spLocks noGrp="1"/>
          </p:cNvSpPr>
          <p:nvPr>
            <p:ph type="title"/>
          </p:nvPr>
        </p:nvSpPr>
        <p:spPr/>
        <p:txBody>
          <a:bodyPr/>
          <a:lstStyle/>
          <a:p>
            <a:r>
              <a:rPr lang="nl-NL" dirty="0"/>
              <a:t>Behoud structuur; weging fiscale redenen voor de fusie of splitsing.  </a:t>
            </a:r>
          </a:p>
        </p:txBody>
      </p:sp>
      <p:sp>
        <p:nvSpPr>
          <p:cNvPr id="3" name="Content Placeholder 2">
            <a:extLst>
              <a:ext uri="{FF2B5EF4-FFF2-40B4-BE49-F238E27FC236}">
                <a16:creationId xmlns:a16="http://schemas.microsoft.com/office/drawing/2014/main" id="{72EB5970-1116-4FD1-88C7-062169B77173}"/>
              </a:ext>
            </a:extLst>
          </p:cNvPr>
          <p:cNvSpPr>
            <a:spLocks noGrp="1"/>
          </p:cNvSpPr>
          <p:nvPr>
            <p:ph idx="1"/>
          </p:nvPr>
        </p:nvSpPr>
        <p:spPr/>
        <p:txBody>
          <a:bodyPr>
            <a:normAutofit lnSpcReduction="10000"/>
          </a:bodyPr>
          <a:lstStyle/>
          <a:p>
            <a:r>
              <a:rPr lang="nl-NL" sz="2000" dirty="0"/>
              <a:t>Leur-Bloem: horizontale verliescompensatie binnen </a:t>
            </a:r>
            <a:r>
              <a:rPr lang="nl-NL" sz="2000" dirty="0">
                <a:solidFill>
                  <a:srgbClr val="FFFF00"/>
                </a:solidFill>
              </a:rPr>
              <a:t>fiscale eenheid</a:t>
            </a:r>
          </a:p>
          <a:p>
            <a:r>
              <a:rPr lang="nl-NL" sz="2000" dirty="0"/>
              <a:t>Foggia: </a:t>
            </a:r>
            <a:r>
              <a:rPr lang="nl-NL" sz="2000" dirty="0">
                <a:solidFill>
                  <a:srgbClr val="FFFF00"/>
                </a:solidFill>
              </a:rPr>
              <a:t>verliesoverdracht</a:t>
            </a:r>
          </a:p>
          <a:p>
            <a:endParaRPr lang="nl-NL" sz="2000" dirty="0"/>
          </a:p>
          <a:p>
            <a:r>
              <a:rPr lang="nl-NL" sz="2000" dirty="0"/>
              <a:t>En wat bij splitsing met oog op </a:t>
            </a:r>
            <a:r>
              <a:rPr lang="nl-NL" sz="2000" dirty="0">
                <a:solidFill>
                  <a:srgbClr val="FFFF00"/>
                </a:solidFill>
              </a:rPr>
              <a:t>fragmentatie</a:t>
            </a:r>
            <a:r>
              <a:rPr lang="nl-NL" sz="2000" dirty="0"/>
              <a:t>, bijvoorbeeld:</a:t>
            </a:r>
          </a:p>
          <a:p>
            <a:pPr lvl="1"/>
            <a:r>
              <a:rPr lang="nl-NL" sz="2000" dirty="0"/>
              <a:t>Franchise van EUR 1 </a:t>
            </a:r>
            <a:r>
              <a:rPr lang="nl-NL" sz="2000" dirty="0" err="1"/>
              <a:t>mio</a:t>
            </a:r>
            <a:r>
              <a:rPr lang="nl-NL" sz="2000" dirty="0"/>
              <a:t> in temporisering verliesverrekening van art. 20, lid 2, Wet VPB ?</a:t>
            </a:r>
          </a:p>
          <a:p>
            <a:pPr lvl="1"/>
            <a:r>
              <a:rPr lang="nl-NL" sz="2000" dirty="0"/>
              <a:t>Drempelbedrag van EUR 1 </a:t>
            </a:r>
            <a:r>
              <a:rPr lang="nl-NL" sz="2000" dirty="0" err="1"/>
              <a:t>mio</a:t>
            </a:r>
            <a:r>
              <a:rPr lang="nl-NL" sz="2000" dirty="0"/>
              <a:t> in generieke renteaftrekbeperking van art. 15b Wet VPB?</a:t>
            </a:r>
          </a:p>
          <a:p>
            <a:pPr lvl="1"/>
            <a:r>
              <a:rPr lang="nl-NL" sz="2000" dirty="0"/>
              <a:t>Tariefopstapje VPB? </a:t>
            </a:r>
          </a:p>
        </p:txBody>
      </p:sp>
    </p:spTree>
    <p:extLst>
      <p:ext uri="{BB962C8B-B14F-4D97-AF65-F5344CB8AC3E}">
        <p14:creationId xmlns:p14="http://schemas.microsoft.com/office/powerpoint/2010/main" val="2334965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0F126-8690-41E2-9ABE-4586FF48668F}"/>
              </a:ext>
            </a:extLst>
          </p:cNvPr>
          <p:cNvSpPr>
            <a:spLocks noGrp="1"/>
          </p:cNvSpPr>
          <p:nvPr>
            <p:ph type="title"/>
          </p:nvPr>
        </p:nvSpPr>
        <p:spPr/>
        <p:txBody>
          <a:bodyPr/>
          <a:lstStyle/>
          <a:p>
            <a:r>
              <a:rPr lang="nl-NL" dirty="0"/>
              <a:t>Fragmentatie:</a:t>
            </a:r>
          </a:p>
        </p:txBody>
      </p:sp>
      <p:sp>
        <p:nvSpPr>
          <p:cNvPr id="3" name="Content Placeholder 2">
            <a:extLst>
              <a:ext uri="{FF2B5EF4-FFF2-40B4-BE49-F238E27FC236}">
                <a16:creationId xmlns:a16="http://schemas.microsoft.com/office/drawing/2014/main" id="{06BF8F4D-2523-42AE-A22C-0503A611C7C0}"/>
              </a:ext>
            </a:extLst>
          </p:cNvPr>
          <p:cNvSpPr>
            <a:spLocks noGrp="1"/>
          </p:cNvSpPr>
          <p:nvPr>
            <p:ph idx="1"/>
          </p:nvPr>
        </p:nvSpPr>
        <p:spPr/>
        <p:txBody>
          <a:bodyPr>
            <a:normAutofit/>
          </a:bodyPr>
          <a:lstStyle/>
          <a:p>
            <a:r>
              <a:rPr lang="nl-NL" sz="2000" dirty="0"/>
              <a:t>Afwijzen splitsingsfaciliteit?</a:t>
            </a:r>
          </a:p>
          <a:p>
            <a:r>
              <a:rPr lang="nl-NL" sz="2000" dirty="0"/>
              <a:t>Aanpakken in desbetreffende regeling?</a:t>
            </a:r>
          </a:p>
          <a:p>
            <a:r>
              <a:rPr lang="nl-NL" sz="2000" dirty="0"/>
              <a:t>Niet aanpakken? </a:t>
            </a:r>
          </a:p>
        </p:txBody>
      </p:sp>
    </p:spTree>
    <p:extLst>
      <p:ext uri="{BB962C8B-B14F-4D97-AF65-F5344CB8AC3E}">
        <p14:creationId xmlns:p14="http://schemas.microsoft.com/office/powerpoint/2010/main" val="173368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2C045-E5A3-46B3-98F0-A52F9717078B}"/>
              </a:ext>
            </a:extLst>
          </p:cNvPr>
          <p:cNvSpPr>
            <a:spLocks noGrp="1"/>
          </p:cNvSpPr>
          <p:nvPr>
            <p:ph type="title"/>
          </p:nvPr>
        </p:nvSpPr>
        <p:spPr/>
        <p:txBody>
          <a:bodyPr/>
          <a:lstStyle/>
          <a:p>
            <a:r>
              <a:rPr lang="nl-NL" dirty="0"/>
              <a:t>Inleiding: belang</a:t>
            </a:r>
          </a:p>
        </p:txBody>
      </p:sp>
      <p:sp>
        <p:nvSpPr>
          <p:cNvPr id="3" name="Content Placeholder 2">
            <a:extLst>
              <a:ext uri="{FF2B5EF4-FFF2-40B4-BE49-F238E27FC236}">
                <a16:creationId xmlns:a16="http://schemas.microsoft.com/office/drawing/2014/main" id="{F1B9FDE7-0F28-4CC4-A418-E09BAE5162AD}"/>
              </a:ext>
            </a:extLst>
          </p:cNvPr>
          <p:cNvSpPr>
            <a:spLocks noGrp="1"/>
          </p:cNvSpPr>
          <p:nvPr>
            <p:ph idx="1"/>
          </p:nvPr>
        </p:nvSpPr>
        <p:spPr>
          <a:xfrm>
            <a:off x="599256" y="2030263"/>
            <a:ext cx="10554574" cy="4580849"/>
          </a:xfrm>
        </p:spPr>
        <p:txBody>
          <a:bodyPr>
            <a:normAutofit/>
          </a:bodyPr>
          <a:lstStyle/>
          <a:p>
            <a:r>
              <a:rPr lang="nl-NL" sz="2000" dirty="0"/>
              <a:t>Hof Den Bosch 28 december 2021, 200.278.747/01, ECLI:NL:GHSHE:2021:3864.</a:t>
            </a:r>
          </a:p>
          <a:p>
            <a:pPr marL="0" indent="0">
              <a:buNone/>
            </a:pPr>
            <a:endParaRPr lang="nl-NL" sz="2000" dirty="0"/>
          </a:p>
          <a:p>
            <a:r>
              <a:rPr lang="nl-NL" sz="2000" dirty="0">
                <a:solidFill>
                  <a:srgbClr val="FFFF00"/>
                </a:solidFill>
                <a:effectLst/>
              </a:rPr>
              <a:t>Advies:</a:t>
            </a:r>
            <a:r>
              <a:rPr lang="nl-NL" sz="2000" dirty="0">
                <a:effectLst/>
              </a:rPr>
              <a:t> “Bij verkoop van de aandelen binnen 3 jaar kan er een probleem ontstaan ten aanzien van zowel de vennootschapsbelasting als de overdrachtsbelasting. In dat geval wordt namelijk aangenomen dat de overdracht bij de splitsing niet op bedrijfseconomische gronden heeft plaatsgehad. Er is echter een mogelijkheid om het tegendeel aannemelijk te maken, zodat genoemd probleem zich niet zal voordoen. Gelet op recente jurisprudentie (Hof Amsterdam, 31 mei 2006, nr.05/00597) meen ik dat het </a:t>
            </a:r>
            <a:r>
              <a:rPr lang="nl-NL" sz="2000" dirty="0">
                <a:solidFill>
                  <a:srgbClr val="FFFF00"/>
                </a:solidFill>
                <a:effectLst/>
              </a:rPr>
              <a:t>niet al te moeilijk is </a:t>
            </a:r>
            <a:r>
              <a:rPr lang="nl-NL" sz="2000" dirty="0">
                <a:effectLst/>
              </a:rPr>
              <a:t>om het tegendeel aannemelijk te maken, mits er voordat de notaris de conceptstukken inzake de splitsing heeft uitgebracht, nog geen wilsovereenstemming met een kopende partij is.”</a:t>
            </a:r>
            <a:endParaRPr lang="nl-NL" sz="2000" dirty="0"/>
          </a:p>
        </p:txBody>
      </p:sp>
    </p:spTree>
    <p:extLst>
      <p:ext uri="{BB962C8B-B14F-4D97-AF65-F5344CB8AC3E}">
        <p14:creationId xmlns:p14="http://schemas.microsoft.com/office/powerpoint/2010/main" val="2442375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4426-3E08-4CD8-BA5A-F857C232BBA7}"/>
              </a:ext>
            </a:extLst>
          </p:cNvPr>
          <p:cNvSpPr>
            <a:spLocks noGrp="1"/>
          </p:cNvSpPr>
          <p:nvPr>
            <p:ph type="title"/>
          </p:nvPr>
        </p:nvSpPr>
        <p:spPr/>
        <p:txBody>
          <a:bodyPr/>
          <a:lstStyle/>
          <a:p>
            <a:r>
              <a:rPr lang="nl-NL" dirty="0"/>
              <a:t>Schema overwegingen</a:t>
            </a:r>
          </a:p>
        </p:txBody>
      </p:sp>
      <p:graphicFrame>
        <p:nvGraphicFramePr>
          <p:cNvPr id="4" name="Content Placeholder 3">
            <a:extLst>
              <a:ext uri="{FF2B5EF4-FFF2-40B4-BE49-F238E27FC236}">
                <a16:creationId xmlns:a16="http://schemas.microsoft.com/office/drawing/2014/main" id="{70681A57-AC1E-423D-BF00-1F57B2E60BF6}"/>
              </a:ext>
            </a:extLst>
          </p:cNvPr>
          <p:cNvGraphicFramePr>
            <a:graphicFrameLocks noGrp="1"/>
          </p:cNvGraphicFramePr>
          <p:nvPr>
            <p:ph idx="1"/>
          </p:nvPr>
        </p:nvGraphicFramePr>
        <p:xfrm>
          <a:off x="2330604" y="3256156"/>
          <a:ext cx="6987131" cy="2189730"/>
        </p:xfrm>
        <a:graphic>
          <a:graphicData uri="http://schemas.openxmlformats.org/drawingml/2006/table">
            <a:tbl>
              <a:tblPr firstRow="1" firstCol="1" bandRow="1">
                <a:tableStyleId>{5C22544A-7EE6-4342-B048-85BDC9FD1C3A}</a:tableStyleId>
              </a:tblPr>
              <a:tblGrid>
                <a:gridCol w="2293038">
                  <a:extLst>
                    <a:ext uri="{9D8B030D-6E8A-4147-A177-3AD203B41FA5}">
                      <a16:colId xmlns:a16="http://schemas.microsoft.com/office/drawing/2014/main" val="1240328836"/>
                    </a:ext>
                  </a:extLst>
                </a:gridCol>
                <a:gridCol w="2187336">
                  <a:extLst>
                    <a:ext uri="{9D8B030D-6E8A-4147-A177-3AD203B41FA5}">
                      <a16:colId xmlns:a16="http://schemas.microsoft.com/office/drawing/2014/main" val="2484899662"/>
                    </a:ext>
                  </a:extLst>
                </a:gridCol>
                <a:gridCol w="2506757">
                  <a:extLst>
                    <a:ext uri="{9D8B030D-6E8A-4147-A177-3AD203B41FA5}">
                      <a16:colId xmlns:a16="http://schemas.microsoft.com/office/drawing/2014/main" val="3326667120"/>
                    </a:ext>
                  </a:extLst>
                </a:gridCol>
              </a:tblGrid>
              <a:tr h="428876">
                <a:tc>
                  <a:txBody>
                    <a:bodyPr/>
                    <a:lstStyle/>
                    <a:p>
                      <a:r>
                        <a:rPr lang="nl-NL" sz="1200" dirty="0">
                          <a:effectLst/>
                        </a:rPr>
                        <a:t>Zakelijke overwegingen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Tussencategorie</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Misbruik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008477"/>
                  </a:ext>
                </a:extLst>
              </a:tr>
              <a:tr h="1760854">
                <a:tc>
                  <a:txBody>
                    <a:bodyPr/>
                    <a:lstStyle/>
                    <a:p>
                      <a:r>
                        <a:rPr lang="nl-NL" sz="1200">
                          <a:effectLst/>
                        </a:rPr>
                        <a:t>Alle niet-fiscale overwegingen</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Legitieme fiscale overwegingen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solidFill>
                            <a:srgbClr val="C00000"/>
                          </a:solidFill>
                          <a:effectLst/>
                        </a:rPr>
                        <a:t>Ontgaan van belasting </a:t>
                      </a:r>
                    </a:p>
                    <a:p>
                      <a:r>
                        <a:rPr lang="nl-NL"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223068"/>
                  </a:ext>
                </a:extLst>
              </a:tr>
            </a:tbl>
          </a:graphicData>
        </a:graphic>
      </p:graphicFrame>
    </p:spTree>
    <p:extLst>
      <p:ext uri="{BB962C8B-B14F-4D97-AF65-F5344CB8AC3E}">
        <p14:creationId xmlns:p14="http://schemas.microsoft.com/office/powerpoint/2010/main" val="1888394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7E62D-3840-4049-988F-91C366FAF738}"/>
              </a:ext>
            </a:extLst>
          </p:cNvPr>
          <p:cNvSpPr>
            <a:spLocks noGrp="1"/>
          </p:cNvSpPr>
          <p:nvPr>
            <p:ph type="title"/>
          </p:nvPr>
        </p:nvSpPr>
        <p:spPr/>
        <p:txBody>
          <a:bodyPr/>
          <a:lstStyle/>
          <a:p>
            <a:r>
              <a:rPr lang="nl-NL" dirty="0"/>
              <a:t>VPB en overdrachtsbelasting</a:t>
            </a:r>
          </a:p>
        </p:txBody>
      </p:sp>
      <p:sp>
        <p:nvSpPr>
          <p:cNvPr id="3" name="Content Placeholder 2">
            <a:extLst>
              <a:ext uri="{FF2B5EF4-FFF2-40B4-BE49-F238E27FC236}">
                <a16:creationId xmlns:a16="http://schemas.microsoft.com/office/drawing/2014/main" id="{0403F8BF-389E-49BC-A0F0-AE4AAA5F59E4}"/>
              </a:ext>
            </a:extLst>
          </p:cNvPr>
          <p:cNvSpPr>
            <a:spLocks noGrp="1"/>
          </p:cNvSpPr>
          <p:nvPr>
            <p:ph idx="1"/>
          </p:nvPr>
        </p:nvSpPr>
        <p:spPr/>
        <p:txBody>
          <a:bodyPr>
            <a:normAutofit/>
          </a:bodyPr>
          <a:lstStyle/>
          <a:p>
            <a:r>
              <a:rPr lang="nl-NL" sz="2000" dirty="0"/>
              <a:t>Art. 15, lid 1, onderdeel h, BRV jo art. 5c UB BRV</a:t>
            </a:r>
          </a:p>
          <a:p>
            <a:r>
              <a:rPr lang="nl-NL" sz="2000" dirty="0"/>
              <a:t>HvJ 20 mei 2010, BNB 2010/257 (Zwijnenburg)</a:t>
            </a:r>
          </a:p>
        </p:txBody>
      </p:sp>
    </p:spTree>
    <p:extLst>
      <p:ext uri="{BB962C8B-B14F-4D97-AF65-F5344CB8AC3E}">
        <p14:creationId xmlns:p14="http://schemas.microsoft.com/office/powerpoint/2010/main" val="2752563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659381" y="3166885"/>
            <a:ext cx="2455163" cy="597395"/>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3025140" y="3262883"/>
            <a:ext cx="1720595" cy="458724"/>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716531" y="3201161"/>
            <a:ext cx="2341245" cy="483234"/>
          </a:xfrm>
          <a:custGeom>
            <a:avLst/>
            <a:gdLst/>
            <a:ahLst/>
            <a:cxnLst/>
            <a:rect l="l" t="t" r="r" b="b"/>
            <a:pathLst>
              <a:path w="2341245" h="483235">
                <a:moveTo>
                  <a:pt x="0" y="0"/>
                </a:moveTo>
                <a:lnTo>
                  <a:pt x="2340864" y="0"/>
                </a:lnTo>
                <a:lnTo>
                  <a:pt x="2340864" y="483107"/>
                </a:lnTo>
                <a:lnTo>
                  <a:pt x="0" y="483107"/>
                </a:lnTo>
                <a:lnTo>
                  <a:pt x="0" y="0"/>
                </a:lnTo>
                <a:close/>
              </a:path>
            </a:pathLst>
          </a:custGeom>
          <a:ln w="28956">
            <a:solidFill>
              <a:srgbClr val="BC0436"/>
            </a:solidFill>
          </a:ln>
        </p:spPr>
        <p:txBody>
          <a:bodyPr wrap="square" lIns="0" tIns="0" rIns="0" bIns="0" rtlCol="0"/>
          <a:lstStyle/>
          <a:p>
            <a:endParaRPr/>
          </a:p>
        </p:txBody>
      </p:sp>
      <p:sp>
        <p:nvSpPr>
          <p:cNvPr id="6" name="object 6"/>
          <p:cNvSpPr txBox="1"/>
          <p:nvPr/>
        </p:nvSpPr>
        <p:spPr>
          <a:xfrm>
            <a:off x="3162231" y="3312192"/>
            <a:ext cx="1447800" cy="228909"/>
          </a:xfrm>
          <a:prstGeom prst="rect">
            <a:avLst/>
          </a:prstGeom>
        </p:spPr>
        <p:txBody>
          <a:bodyPr vert="horz" wrap="square" lIns="0" tIns="13335" rIns="0" bIns="0" rtlCol="0">
            <a:spAutoFit/>
          </a:bodyPr>
          <a:lstStyle/>
          <a:p>
            <a:pPr marL="12700">
              <a:spcBef>
                <a:spcPts val="105"/>
              </a:spcBef>
            </a:pPr>
            <a:r>
              <a:rPr sz="1400" spc="10" dirty="0">
                <a:latin typeface="Arial"/>
                <a:cs typeface="Arial"/>
              </a:rPr>
              <a:t>Beheer </a:t>
            </a:r>
            <a:r>
              <a:rPr sz="1400" spc="-50" dirty="0">
                <a:latin typeface="Arial"/>
                <a:cs typeface="Arial"/>
              </a:rPr>
              <a:t>BV</a:t>
            </a:r>
            <a:r>
              <a:rPr sz="1400" spc="-150" dirty="0">
                <a:latin typeface="Arial"/>
                <a:cs typeface="Arial"/>
              </a:rPr>
              <a:t> </a:t>
            </a:r>
            <a:r>
              <a:rPr sz="1400" spc="10" dirty="0">
                <a:latin typeface="Arial"/>
                <a:cs typeface="Arial"/>
              </a:rPr>
              <a:t>(pand)</a:t>
            </a:r>
            <a:endParaRPr sz="1400">
              <a:latin typeface="Arial"/>
              <a:cs typeface="Arial"/>
            </a:endParaRPr>
          </a:p>
        </p:txBody>
      </p:sp>
      <p:sp>
        <p:nvSpPr>
          <p:cNvPr id="7" name="object 7"/>
          <p:cNvSpPr/>
          <p:nvPr/>
        </p:nvSpPr>
        <p:spPr>
          <a:xfrm>
            <a:off x="7024116" y="3166885"/>
            <a:ext cx="2455163" cy="597395"/>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772400" y="3262883"/>
            <a:ext cx="955547" cy="458724"/>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8218930" y="3662172"/>
            <a:ext cx="111252" cy="585215"/>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7024116" y="4133089"/>
            <a:ext cx="2455163" cy="597407"/>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7406640" y="4227575"/>
            <a:ext cx="1687067" cy="458724"/>
          </a:xfrm>
          <a:prstGeom prst="rect">
            <a:avLst/>
          </a:prstGeom>
          <a:blipFill>
            <a:blip r:embed="rId6" cstate="print"/>
            <a:stretch>
              <a:fillRect/>
            </a:stretch>
          </a:blipFill>
        </p:spPr>
        <p:txBody>
          <a:bodyPr wrap="square" lIns="0" tIns="0" rIns="0" bIns="0" rtlCol="0"/>
          <a:lstStyle/>
          <a:p>
            <a:endParaRPr/>
          </a:p>
        </p:txBody>
      </p:sp>
      <p:graphicFrame>
        <p:nvGraphicFramePr>
          <p:cNvPr id="12" name="object 12"/>
          <p:cNvGraphicFramePr>
            <a:graphicFrameLocks noGrp="1"/>
          </p:cNvGraphicFramePr>
          <p:nvPr>
            <p:extLst>
              <p:ext uri="{D42A27DB-BD31-4B8C-83A1-F6EECF244321}">
                <p14:modId xmlns:p14="http://schemas.microsoft.com/office/powerpoint/2010/main" val="2232696525"/>
              </p:ext>
            </p:extLst>
          </p:nvPr>
        </p:nvGraphicFramePr>
        <p:xfrm>
          <a:off x="7066788" y="3186684"/>
          <a:ext cx="2340610" cy="1449321"/>
        </p:xfrm>
        <a:graphic>
          <a:graphicData uri="http://schemas.openxmlformats.org/drawingml/2006/table">
            <a:tbl>
              <a:tblPr firstRow="1" bandRow="1">
                <a:tableStyleId>{2D5ABB26-0587-4C30-8999-92F81FD0307C}</a:tableStyleId>
              </a:tblPr>
              <a:tblGrid>
                <a:gridCol w="1193165">
                  <a:extLst>
                    <a:ext uri="{9D8B030D-6E8A-4147-A177-3AD203B41FA5}">
                      <a16:colId xmlns:a16="http://schemas.microsoft.com/office/drawing/2014/main" val="20000"/>
                    </a:ext>
                  </a:extLst>
                </a:gridCol>
                <a:gridCol w="1147445">
                  <a:extLst>
                    <a:ext uri="{9D8B030D-6E8A-4147-A177-3AD203B41FA5}">
                      <a16:colId xmlns:a16="http://schemas.microsoft.com/office/drawing/2014/main" val="20001"/>
                    </a:ext>
                  </a:extLst>
                </a:gridCol>
              </a:tblGrid>
              <a:tr h="483107">
                <a:tc gridSpan="2">
                  <a:txBody>
                    <a:bodyPr/>
                    <a:lstStyle/>
                    <a:p>
                      <a:pPr algn="ctr">
                        <a:lnSpc>
                          <a:spcPct val="100000"/>
                        </a:lnSpc>
                        <a:spcBef>
                          <a:spcPts val="975"/>
                        </a:spcBef>
                      </a:pPr>
                      <a:r>
                        <a:rPr sz="1400" spc="55" dirty="0">
                          <a:solidFill>
                            <a:schemeClr val="tx1"/>
                          </a:solidFill>
                          <a:latin typeface="Arial"/>
                          <a:cs typeface="Arial"/>
                        </a:rPr>
                        <a:t>Holding</a:t>
                      </a:r>
                      <a:endParaRPr sz="1400" dirty="0">
                        <a:solidFill>
                          <a:schemeClr val="tx1"/>
                        </a:solidFill>
                        <a:latin typeface="Arial"/>
                        <a:cs typeface="Arial"/>
                      </a:endParaRPr>
                    </a:p>
                  </a:txBody>
                  <a:tcPr marL="0" marR="0" marT="12382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483107">
                <a:tc>
                  <a:txBody>
                    <a:bodyPr/>
                    <a:lstStyle/>
                    <a:p>
                      <a:pPr>
                        <a:lnSpc>
                          <a:spcPct val="100000"/>
                        </a:lnSpc>
                      </a:pPr>
                      <a:endParaRPr sz="1600">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483107">
                <a:tc gridSpan="2">
                  <a:txBody>
                    <a:bodyPr/>
                    <a:lstStyle/>
                    <a:p>
                      <a:pPr marL="473709">
                        <a:lnSpc>
                          <a:spcPct val="100000"/>
                        </a:lnSpc>
                        <a:spcBef>
                          <a:spcPts val="975"/>
                        </a:spcBef>
                      </a:pPr>
                      <a:r>
                        <a:rPr sz="1400" spc="-50" dirty="0">
                          <a:solidFill>
                            <a:schemeClr val="tx1"/>
                          </a:solidFill>
                          <a:latin typeface="Arial"/>
                          <a:cs typeface="Arial"/>
                        </a:rPr>
                        <a:t>BV </a:t>
                      </a:r>
                      <a:r>
                        <a:rPr sz="1400" spc="-75" dirty="0">
                          <a:solidFill>
                            <a:schemeClr val="tx1"/>
                          </a:solidFill>
                          <a:latin typeface="Arial"/>
                          <a:cs typeface="Arial"/>
                        </a:rPr>
                        <a:t>X</a:t>
                      </a:r>
                      <a:r>
                        <a:rPr sz="1400" spc="-20" dirty="0">
                          <a:solidFill>
                            <a:schemeClr val="tx1"/>
                          </a:solidFill>
                          <a:latin typeface="Arial"/>
                          <a:cs typeface="Arial"/>
                        </a:rPr>
                        <a:t> </a:t>
                      </a:r>
                      <a:r>
                        <a:rPr sz="1400" spc="15" dirty="0">
                          <a:solidFill>
                            <a:schemeClr val="tx1"/>
                          </a:solidFill>
                          <a:latin typeface="Arial"/>
                          <a:cs typeface="Arial"/>
                        </a:rPr>
                        <a:t>(modezaak)</a:t>
                      </a:r>
                      <a:endParaRPr sz="1400" dirty="0">
                        <a:solidFill>
                          <a:schemeClr val="tx1"/>
                        </a:solidFill>
                        <a:latin typeface="Arial"/>
                        <a:cs typeface="Arial"/>
                      </a:endParaRPr>
                    </a:p>
                  </a:txBody>
                  <a:tcPr marL="0" marR="0" marT="123825"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13" name="object 13"/>
          <p:cNvSpPr/>
          <p:nvPr/>
        </p:nvSpPr>
        <p:spPr>
          <a:xfrm>
            <a:off x="3313176" y="2589277"/>
            <a:ext cx="624839" cy="682751"/>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3368805" y="2625092"/>
            <a:ext cx="518159" cy="575945"/>
          </a:xfrm>
          <a:custGeom>
            <a:avLst/>
            <a:gdLst/>
            <a:ahLst/>
            <a:cxnLst/>
            <a:rect l="l" t="t" r="r" b="b"/>
            <a:pathLst>
              <a:path w="518160" h="575944">
                <a:moveTo>
                  <a:pt x="517664" y="575894"/>
                </a:moveTo>
                <a:lnTo>
                  <a:pt x="0" y="0"/>
                </a:lnTo>
              </a:path>
            </a:pathLst>
          </a:custGeom>
          <a:ln w="25908">
            <a:solidFill>
              <a:srgbClr val="BC0436"/>
            </a:solidFill>
          </a:ln>
        </p:spPr>
        <p:txBody>
          <a:bodyPr wrap="square" lIns="0" tIns="0" rIns="0" bIns="0" rtlCol="0"/>
          <a:lstStyle/>
          <a:p>
            <a:endParaRPr/>
          </a:p>
        </p:txBody>
      </p:sp>
      <p:sp>
        <p:nvSpPr>
          <p:cNvPr id="15" name="object 15"/>
          <p:cNvSpPr/>
          <p:nvPr/>
        </p:nvSpPr>
        <p:spPr>
          <a:xfrm>
            <a:off x="3834383" y="2589277"/>
            <a:ext cx="626364" cy="682751"/>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3886962" y="2625092"/>
            <a:ext cx="518159" cy="575945"/>
          </a:xfrm>
          <a:custGeom>
            <a:avLst/>
            <a:gdLst/>
            <a:ahLst/>
            <a:cxnLst/>
            <a:rect l="l" t="t" r="r" b="b"/>
            <a:pathLst>
              <a:path w="518160" h="575944">
                <a:moveTo>
                  <a:pt x="0" y="575894"/>
                </a:moveTo>
                <a:lnTo>
                  <a:pt x="517664" y="0"/>
                </a:lnTo>
              </a:path>
            </a:pathLst>
          </a:custGeom>
          <a:ln w="25908">
            <a:solidFill>
              <a:srgbClr val="BC0436"/>
            </a:solidFill>
          </a:ln>
        </p:spPr>
        <p:txBody>
          <a:bodyPr wrap="square" lIns="0" tIns="0" rIns="0" bIns="0" rtlCol="0"/>
          <a:lstStyle/>
          <a:p>
            <a:endParaRPr/>
          </a:p>
        </p:txBody>
      </p:sp>
      <p:sp>
        <p:nvSpPr>
          <p:cNvPr id="17" name="object 17"/>
          <p:cNvSpPr/>
          <p:nvPr/>
        </p:nvSpPr>
        <p:spPr>
          <a:xfrm>
            <a:off x="8221978" y="2580132"/>
            <a:ext cx="626364" cy="682751"/>
          </a:xfrm>
          <a:prstGeom prst="rect">
            <a:avLst/>
          </a:prstGeom>
          <a:blipFill>
            <a:blip r:embed="rId8" cstate="print"/>
            <a:stretch>
              <a:fillRect/>
            </a:stretch>
          </a:blipFill>
        </p:spPr>
        <p:txBody>
          <a:bodyPr wrap="square" lIns="0" tIns="0" rIns="0" bIns="0" rtlCol="0"/>
          <a:lstStyle/>
          <a:p>
            <a:endParaRPr/>
          </a:p>
        </p:txBody>
      </p:sp>
      <p:sp>
        <p:nvSpPr>
          <p:cNvPr id="18" name="object 18"/>
          <p:cNvSpPr/>
          <p:nvPr/>
        </p:nvSpPr>
        <p:spPr>
          <a:xfrm>
            <a:off x="8274558" y="2615946"/>
            <a:ext cx="518159" cy="575945"/>
          </a:xfrm>
          <a:custGeom>
            <a:avLst/>
            <a:gdLst/>
            <a:ahLst/>
            <a:cxnLst/>
            <a:rect l="l" t="t" r="r" b="b"/>
            <a:pathLst>
              <a:path w="518159" h="575944">
                <a:moveTo>
                  <a:pt x="0" y="575894"/>
                </a:moveTo>
                <a:lnTo>
                  <a:pt x="517664" y="0"/>
                </a:lnTo>
              </a:path>
            </a:pathLst>
          </a:custGeom>
          <a:ln w="25908">
            <a:solidFill>
              <a:srgbClr val="BC0436"/>
            </a:solidFill>
          </a:ln>
        </p:spPr>
        <p:txBody>
          <a:bodyPr wrap="square" lIns="0" tIns="0" rIns="0" bIns="0" rtlCol="0"/>
          <a:lstStyle/>
          <a:p>
            <a:endParaRPr/>
          </a:p>
        </p:txBody>
      </p:sp>
      <p:sp>
        <p:nvSpPr>
          <p:cNvPr id="19" name="object 19"/>
          <p:cNvSpPr/>
          <p:nvPr/>
        </p:nvSpPr>
        <p:spPr>
          <a:xfrm>
            <a:off x="7702296" y="2578608"/>
            <a:ext cx="624839" cy="682751"/>
          </a:xfrm>
          <a:prstGeom prst="rect">
            <a:avLst/>
          </a:prstGeom>
          <a:blipFill>
            <a:blip r:embed="rId7" cstate="print"/>
            <a:stretch>
              <a:fillRect/>
            </a:stretch>
          </a:blipFill>
        </p:spPr>
        <p:txBody>
          <a:bodyPr wrap="square" lIns="0" tIns="0" rIns="0" bIns="0" rtlCol="0"/>
          <a:lstStyle/>
          <a:p>
            <a:endParaRPr/>
          </a:p>
        </p:txBody>
      </p:sp>
      <p:sp>
        <p:nvSpPr>
          <p:cNvPr id="20" name="object 20"/>
          <p:cNvSpPr/>
          <p:nvPr/>
        </p:nvSpPr>
        <p:spPr>
          <a:xfrm>
            <a:off x="7757925" y="2614424"/>
            <a:ext cx="518159" cy="575945"/>
          </a:xfrm>
          <a:custGeom>
            <a:avLst/>
            <a:gdLst/>
            <a:ahLst/>
            <a:cxnLst/>
            <a:rect l="l" t="t" r="r" b="b"/>
            <a:pathLst>
              <a:path w="518159" h="575944">
                <a:moveTo>
                  <a:pt x="517664" y="575894"/>
                </a:moveTo>
                <a:lnTo>
                  <a:pt x="0" y="0"/>
                </a:lnTo>
              </a:path>
            </a:pathLst>
          </a:custGeom>
          <a:ln w="25908">
            <a:solidFill>
              <a:srgbClr val="BC0436"/>
            </a:solidFill>
          </a:ln>
        </p:spPr>
        <p:txBody>
          <a:bodyPr wrap="square" lIns="0" tIns="0" rIns="0" bIns="0" rtlCol="0"/>
          <a:lstStyle/>
          <a:p>
            <a:endParaRPr/>
          </a:p>
        </p:txBody>
      </p:sp>
      <p:sp>
        <p:nvSpPr>
          <p:cNvPr id="21" name="object 21"/>
          <p:cNvSpPr/>
          <p:nvPr/>
        </p:nvSpPr>
        <p:spPr>
          <a:xfrm>
            <a:off x="3278887" y="2040257"/>
            <a:ext cx="661415" cy="659891"/>
          </a:xfrm>
          <a:prstGeom prst="rect">
            <a:avLst/>
          </a:prstGeom>
          <a:blipFill>
            <a:blip r:embed="rId9" cstate="print"/>
            <a:stretch>
              <a:fillRect/>
            </a:stretch>
          </a:blipFill>
        </p:spPr>
        <p:txBody>
          <a:bodyPr wrap="square" lIns="0" tIns="0" rIns="0" bIns="0" rtlCol="0"/>
          <a:lstStyle/>
          <a:p>
            <a:endParaRPr/>
          </a:p>
        </p:txBody>
      </p:sp>
      <p:sp>
        <p:nvSpPr>
          <p:cNvPr id="22" name="object 22"/>
          <p:cNvSpPr/>
          <p:nvPr/>
        </p:nvSpPr>
        <p:spPr>
          <a:xfrm>
            <a:off x="3096005" y="2079498"/>
            <a:ext cx="547370" cy="546100"/>
          </a:xfrm>
          <a:custGeom>
            <a:avLst/>
            <a:gdLst/>
            <a:ahLst/>
            <a:cxnLst/>
            <a:rect l="l" t="t" r="r" b="b"/>
            <a:pathLst>
              <a:path w="547369" h="546100">
                <a:moveTo>
                  <a:pt x="0" y="272796"/>
                </a:moveTo>
                <a:lnTo>
                  <a:pt x="4407" y="223760"/>
                </a:lnTo>
                <a:lnTo>
                  <a:pt x="17114" y="177609"/>
                </a:lnTo>
                <a:lnTo>
                  <a:pt x="37349" y="135111"/>
                </a:lnTo>
                <a:lnTo>
                  <a:pt x="64338" y="97037"/>
                </a:lnTo>
                <a:lnTo>
                  <a:pt x="97309" y="64158"/>
                </a:lnTo>
                <a:lnTo>
                  <a:pt x="135489" y="37244"/>
                </a:lnTo>
                <a:lnTo>
                  <a:pt x="178105" y="17066"/>
                </a:lnTo>
                <a:lnTo>
                  <a:pt x="224386" y="4395"/>
                </a:lnTo>
                <a:lnTo>
                  <a:pt x="273558" y="0"/>
                </a:lnTo>
                <a:lnTo>
                  <a:pt x="322729" y="4395"/>
                </a:lnTo>
                <a:lnTo>
                  <a:pt x="369010" y="17066"/>
                </a:lnTo>
                <a:lnTo>
                  <a:pt x="411626" y="37244"/>
                </a:lnTo>
                <a:lnTo>
                  <a:pt x="449806" y="64158"/>
                </a:lnTo>
                <a:lnTo>
                  <a:pt x="482777" y="97037"/>
                </a:lnTo>
                <a:lnTo>
                  <a:pt x="509766" y="135111"/>
                </a:lnTo>
                <a:lnTo>
                  <a:pt x="530001" y="177609"/>
                </a:lnTo>
                <a:lnTo>
                  <a:pt x="542708" y="223760"/>
                </a:lnTo>
                <a:lnTo>
                  <a:pt x="547116" y="272796"/>
                </a:lnTo>
                <a:lnTo>
                  <a:pt x="542708" y="321831"/>
                </a:lnTo>
                <a:lnTo>
                  <a:pt x="530001" y="367982"/>
                </a:lnTo>
                <a:lnTo>
                  <a:pt x="509766" y="410480"/>
                </a:lnTo>
                <a:lnTo>
                  <a:pt x="482777" y="448554"/>
                </a:lnTo>
                <a:lnTo>
                  <a:pt x="449806" y="481433"/>
                </a:lnTo>
                <a:lnTo>
                  <a:pt x="411626" y="508347"/>
                </a:lnTo>
                <a:lnTo>
                  <a:pt x="369010" y="528525"/>
                </a:lnTo>
                <a:lnTo>
                  <a:pt x="322729" y="541196"/>
                </a:lnTo>
                <a:lnTo>
                  <a:pt x="273558" y="545592"/>
                </a:lnTo>
                <a:lnTo>
                  <a:pt x="224386" y="541196"/>
                </a:lnTo>
                <a:lnTo>
                  <a:pt x="178105" y="528525"/>
                </a:lnTo>
                <a:lnTo>
                  <a:pt x="135489" y="508347"/>
                </a:lnTo>
                <a:lnTo>
                  <a:pt x="97309" y="481433"/>
                </a:lnTo>
                <a:lnTo>
                  <a:pt x="64338" y="448554"/>
                </a:lnTo>
                <a:lnTo>
                  <a:pt x="37349" y="410480"/>
                </a:lnTo>
                <a:lnTo>
                  <a:pt x="17114" y="367982"/>
                </a:lnTo>
                <a:lnTo>
                  <a:pt x="4407" y="321831"/>
                </a:lnTo>
                <a:lnTo>
                  <a:pt x="0" y="272796"/>
                </a:lnTo>
                <a:close/>
              </a:path>
            </a:pathLst>
          </a:custGeom>
          <a:ln w="28956">
            <a:solidFill>
              <a:srgbClr val="BC0436"/>
            </a:solidFill>
          </a:ln>
        </p:spPr>
        <p:txBody>
          <a:bodyPr wrap="square" lIns="0" tIns="0" rIns="0" bIns="0" rtlCol="0"/>
          <a:lstStyle/>
          <a:p>
            <a:endParaRPr/>
          </a:p>
        </p:txBody>
      </p:sp>
      <p:sp>
        <p:nvSpPr>
          <p:cNvPr id="23" name="object 23"/>
          <p:cNvSpPr txBox="1"/>
          <p:nvPr/>
        </p:nvSpPr>
        <p:spPr>
          <a:xfrm>
            <a:off x="3271706" y="2220511"/>
            <a:ext cx="190500" cy="299720"/>
          </a:xfrm>
          <a:prstGeom prst="rect">
            <a:avLst/>
          </a:prstGeom>
        </p:spPr>
        <p:txBody>
          <a:bodyPr vert="horz" wrap="square" lIns="0" tIns="12700" rIns="0" bIns="0" rtlCol="0">
            <a:spAutoFit/>
          </a:bodyPr>
          <a:lstStyle/>
          <a:p>
            <a:pPr marL="12700">
              <a:spcBef>
                <a:spcPts val="100"/>
              </a:spcBef>
            </a:pPr>
            <a:r>
              <a:rPr spc="-5" dirty="0">
                <a:latin typeface="Arial"/>
                <a:cs typeface="Arial"/>
              </a:rPr>
              <a:t>C</a:t>
            </a:r>
            <a:endParaRPr>
              <a:latin typeface="Arial"/>
              <a:cs typeface="Arial"/>
            </a:endParaRPr>
          </a:p>
        </p:txBody>
      </p:sp>
      <p:sp>
        <p:nvSpPr>
          <p:cNvPr id="24" name="object 24"/>
          <p:cNvSpPr/>
          <p:nvPr/>
        </p:nvSpPr>
        <p:spPr>
          <a:xfrm>
            <a:off x="4075176" y="2045208"/>
            <a:ext cx="659891" cy="659891"/>
          </a:xfrm>
          <a:prstGeom prst="rect">
            <a:avLst/>
          </a:prstGeom>
          <a:blipFill>
            <a:blip r:embed="rId10" cstate="print"/>
            <a:stretch>
              <a:fillRect/>
            </a:stretch>
          </a:blipFill>
        </p:spPr>
        <p:txBody>
          <a:bodyPr wrap="square" lIns="0" tIns="0" rIns="0" bIns="0" rtlCol="0"/>
          <a:lstStyle/>
          <a:p>
            <a:endParaRPr/>
          </a:p>
        </p:txBody>
      </p:sp>
      <p:sp>
        <p:nvSpPr>
          <p:cNvPr id="25" name="object 25"/>
          <p:cNvSpPr/>
          <p:nvPr/>
        </p:nvSpPr>
        <p:spPr>
          <a:xfrm>
            <a:off x="4132326" y="2079498"/>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26" name="object 26"/>
          <p:cNvSpPr txBox="1"/>
          <p:nvPr/>
        </p:nvSpPr>
        <p:spPr>
          <a:xfrm>
            <a:off x="4304635" y="2215651"/>
            <a:ext cx="194945" cy="299720"/>
          </a:xfrm>
          <a:prstGeom prst="rect">
            <a:avLst/>
          </a:prstGeom>
        </p:spPr>
        <p:txBody>
          <a:bodyPr vert="horz" wrap="square" lIns="0" tIns="12700" rIns="0" bIns="0" rtlCol="0">
            <a:spAutoFit/>
          </a:bodyPr>
          <a:lstStyle/>
          <a:p>
            <a:pPr marL="12700">
              <a:spcBef>
                <a:spcPts val="100"/>
              </a:spcBef>
            </a:pPr>
            <a:r>
              <a:rPr spc="30" dirty="0">
                <a:latin typeface="Arial"/>
                <a:cs typeface="Arial"/>
              </a:rPr>
              <a:t>D</a:t>
            </a:r>
            <a:endParaRPr>
              <a:latin typeface="Arial"/>
              <a:cs typeface="Arial"/>
            </a:endParaRPr>
          </a:p>
        </p:txBody>
      </p:sp>
      <p:sp>
        <p:nvSpPr>
          <p:cNvPr id="27" name="object 27"/>
          <p:cNvSpPr/>
          <p:nvPr/>
        </p:nvSpPr>
        <p:spPr>
          <a:xfrm>
            <a:off x="8462772" y="2045208"/>
            <a:ext cx="659891" cy="659891"/>
          </a:xfrm>
          <a:prstGeom prst="rect">
            <a:avLst/>
          </a:prstGeom>
          <a:blipFill>
            <a:blip r:embed="rId10" cstate="print"/>
            <a:stretch>
              <a:fillRect/>
            </a:stretch>
          </a:blipFill>
        </p:spPr>
        <p:txBody>
          <a:bodyPr wrap="square" lIns="0" tIns="0" rIns="0" bIns="0" rtlCol="0"/>
          <a:lstStyle/>
          <a:p>
            <a:endParaRPr/>
          </a:p>
        </p:txBody>
      </p:sp>
      <p:sp>
        <p:nvSpPr>
          <p:cNvPr id="28" name="object 28"/>
          <p:cNvSpPr/>
          <p:nvPr/>
        </p:nvSpPr>
        <p:spPr>
          <a:xfrm>
            <a:off x="8519921" y="2079498"/>
            <a:ext cx="546100" cy="546100"/>
          </a:xfrm>
          <a:custGeom>
            <a:avLst/>
            <a:gdLst/>
            <a:ahLst/>
            <a:cxnLst/>
            <a:rect l="l" t="t" r="r" b="b"/>
            <a:pathLst>
              <a:path w="546100" h="546100">
                <a:moveTo>
                  <a:pt x="0" y="272796"/>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6"/>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2"/>
                </a:lnTo>
                <a:lnTo>
                  <a:pt x="223760" y="541196"/>
                </a:lnTo>
                <a:lnTo>
                  <a:pt x="177609" y="528525"/>
                </a:lnTo>
                <a:lnTo>
                  <a:pt x="135111" y="508347"/>
                </a:lnTo>
                <a:lnTo>
                  <a:pt x="97037" y="481433"/>
                </a:lnTo>
                <a:lnTo>
                  <a:pt x="64158" y="448554"/>
                </a:lnTo>
                <a:lnTo>
                  <a:pt x="37244" y="410480"/>
                </a:lnTo>
                <a:lnTo>
                  <a:pt x="17066" y="367982"/>
                </a:lnTo>
                <a:lnTo>
                  <a:pt x="4395" y="321831"/>
                </a:lnTo>
                <a:lnTo>
                  <a:pt x="0" y="272796"/>
                </a:lnTo>
                <a:close/>
              </a:path>
            </a:pathLst>
          </a:custGeom>
          <a:ln w="28956">
            <a:solidFill>
              <a:srgbClr val="BC0436"/>
            </a:solidFill>
          </a:ln>
        </p:spPr>
        <p:txBody>
          <a:bodyPr wrap="square" lIns="0" tIns="0" rIns="0" bIns="0" rtlCol="0"/>
          <a:lstStyle/>
          <a:p>
            <a:endParaRPr/>
          </a:p>
        </p:txBody>
      </p:sp>
      <p:sp>
        <p:nvSpPr>
          <p:cNvPr id="29" name="object 29"/>
          <p:cNvSpPr txBox="1"/>
          <p:nvPr/>
        </p:nvSpPr>
        <p:spPr>
          <a:xfrm>
            <a:off x="8705320" y="2215651"/>
            <a:ext cx="170815" cy="299720"/>
          </a:xfrm>
          <a:prstGeom prst="rect">
            <a:avLst/>
          </a:prstGeom>
        </p:spPr>
        <p:txBody>
          <a:bodyPr vert="horz" wrap="square" lIns="0" tIns="12700" rIns="0" bIns="0" rtlCol="0">
            <a:spAutoFit/>
          </a:bodyPr>
          <a:lstStyle/>
          <a:p>
            <a:pPr marL="12700">
              <a:spcBef>
                <a:spcPts val="100"/>
              </a:spcBef>
            </a:pPr>
            <a:r>
              <a:rPr spc="-60" dirty="0">
                <a:latin typeface="Arial"/>
                <a:cs typeface="Arial"/>
              </a:rPr>
              <a:t>B</a:t>
            </a:r>
            <a:endParaRPr>
              <a:latin typeface="Arial"/>
              <a:cs typeface="Arial"/>
            </a:endParaRPr>
          </a:p>
        </p:txBody>
      </p:sp>
      <p:sp>
        <p:nvSpPr>
          <p:cNvPr id="30" name="object 30"/>
          <p:cNvSpPr/>
          <p:nvPr/>
        </p:nvSpPr>
        <p:spPr>
          <a:xfrm>
            <a:off x="7426452" y="2045208"/>
            <a:ext cx="661415" cy="659891"/>
          </a:xfrm>
          <a:prstGeom prst="rect">
            <a:avLst/>
          </a:prstGeom>
          <a:blipFill>
            <a:blip r:embed="rId9" cstate="print"/>
            <a:stretch>
              <a:fillRect/>
            </a:stretch>
          </a:blipFill>
        </p:spPr>
        <p:txBody>
          <a:bodyPr wrap="square" lIns="0" tIns="0" rIns="0" bIns="0" rtlCol="0"/>
          <a:lstStyle/>
          <a:p>
            <a:endParaRPr/>
          </a:p>
        </p:txBody>
      </p:sp>
      <p:sp>
        <p:nvSpPr>
          <p:cNvPr id="31" name="object 31"/>
          <p:cNvSpPr/>
          <p:nvPr/>
        </p:nvSpPr>
        <p:spPr>
          <a:xfrm>
            <a:off x="7483602" y="2079498"/>
            <a:ext cx="547370" cy="546100"/>
          </a:xfrm>
          <a:custGeom>
            <a:avLst/>
            <a:gdLst/>
            <a:ahLst/>
            <a:cxnLst/>
            <a:rect l="l" t="t" r="r" b="b"/>
            <a:pathLst>
              <a:path w="547370" h="546100">
                <a:moveTo>
                  <a:pt x="0" y="272796"/>
                </a:moveTo>
                <a:lnTo>
                  <a:pt x="4407" y="223760"/>
                </a:lnTo>
                <a:lnTo>
                  <a:pt x="17114" y="177609"/>
                </a:lnTo>
                <a:lnTo>
                  <a:pt x="37349" y="135111"/>
                </a:lnTo>
                <a:lnTo>
                  <a:pt x="64338" y="97037"/>
                </a:lnTo>
                <a:lnTo>
                  <a:pt x="97309" y="64158"/>
                </a:lnTo>
                <a:lnTo>
                  <a:pt x="135489" y="37244"/>
                </a:lnTo>
                <a:lnTo>
                  <a:pt x="178105" y="17066"/>
                </a:lnTo>
                <a:lnTo>
                  <a:pt x="224386" y="4395"/>
                </a:lnTo>
                <a:lnTo>
                  <a:pt x="273558" y="0"/>
                </a:lnTo>
                <a:lnTo>
                  <a:pt x="322729" y="4395"/>
                </a:lnTo>
                <a:lnTo>
                  <a:pt x="369010" y="17066"/>
                </a:lnTo>
                <a:lnTo>
                  <a:pt x="411626" y="37244"/>
                </a:lnTo>
                <a:lnTo>
                  <a:pt x="449806" y="64158"/>
                </a:lnTo>
                <a:lnTo>
                  <a:pt x="482777" y="97037"/>
                </a:lnTo>
                <a:lnTo>
                  <a:pt x="509766" y="135111"/>
                </a:lnTo>
                <a:lnTo>
                  <a:pt x="530001" y="177609"/>
                </a:lnTo>
                <a:lnTo>
                  <a:pt x="542708" y="223760"/>
                </a:lnTo>
                <a:lnTo>
                  <a:pt x="547116" y="272796"/>
                </a:lnTo>
                <a:lnTo>
                  <a:pt x="542708" y="321831"/>
                </a:lnTo>
                <a:lnTo>
                  <a:pt x="530001" y="367982"/>
                </a:lnTo>
                <a:lnTo>
                  <a:pt x="509766" y="410480"/>
                </a:lnTo>
                <a:lnTo>
                  <a:pt x="482777" y="448554"/>
                </a:lnTo>
                <a:lnTo>
                  <a:pt x="449806" y="481433"/>
                </a:lnTo>
                <a:lnTo>
                  <a:pt x="411626" y="508347"/>
                </a:lnTo>
                <a:lnTo>
                  <a:pt x="369010" y="528525"/>
                </a:lnTo>
                <a:lnTo>
                  <a:pt x="322729" y="541196"/>
                </a:lnTo>
                <a:lnTo>
                  <a:pt x="273558" y="545592"/>
                </a:lnTo>
                <a:lnTo>
                  <a:pt x="224386" y="541196"/>
                </a:lnTo>
                <a:lnTo>
                  <a:pt x="178105" y="528525"/>
                </a:lnTo>
                <a:lnTo>
                  <a:pt x="135489" y="508347"/>
                </a:lnTo>
                <a:lnTo>
                  <a:pt x="97309" y="481433"/>
                </a:lnTo>
                <a:lnTo>
                  <a:pt x="64338" y="448554"/>
                </a:lnTo>
                <a:lnTo>
                  <a:pt x="37349" y="410480"/>
                </a:lnTo>
                <a:lnTo>
                  <a:pt x="17114" y="367982"/>
                </a:lnTo>
                <a:lnTo>
                  <a:pt x="4407" y="321831"/>
                </a:lnTo>
                <a:lnTo>
                  <a:pt x="0" y="272796"/>
                </a:lnTo>
                <a:close/>
              </a:path>
            </a:pathLst>
          </a:custGeom>
          <a:ln w="28956">
            <a:solidFill>
              <a:srgbClr val="BC0436"/>
            </a:solidFill>
          </a:ln>
        </p:spPr>
        <p:txBody>
          <a:bodyPr wrap="square" lIns="0" tIns="0" rIns="0" bIns="0" rtlCol="0"/>
          <a:lstStyle/>
          <a:p>
            <a:endParaRPr/>
          </a:p>
        </p:txBody>
      </p:sp>
      <p:sp>
        <p:nvSpPr>
          <p:cNvPr id="32" name="object 32"/>
          <p:cNvSpPr txBox="1"/>
          <p:nvPr/>
        </p:nvSpPr>
        <p:spPr>
          <a:xfrm>
            <a:off x="7669985" y="2215651"/>
            <a:ext cx="169545" cy="299720"/>
          </a:xfrm>
          <a:prstGeom prst="rect">
            <a:avLst/>
          </a:prstGeom>
        </p:spPr>
        <p:txBody>
          <a:bodyPr vert="horz" wrap="square" lIns="0" tIns="12700" rIns="0" bIns="0" rtlCol="0">
            <a:spAutoFit/>
          </a:bodyPr>
          <a:lstStyle/>
          <a:p>
            <a:pPr marL="12700">
              <a:spcBef>
                <a:spcPts val="100"/>
              </a:spcBef>
            </a:pPr>
            <a:r>
              <a:rPr spc="-75" dirty="0">
                <a:latin typeface="Arial"/>
                <a:cs typeface="Arial"/>
              </a:rPr>
              <a:t>A</a:t>
            </a:r>
            <a:endParaRPr>
              <a:latin typeface="Arial"/>
              <a:cs typeface="Arial"/>
            </a:endParaRPr>
          </a:p>
        </p:txBody>
      </p:sp>
      <p:sp>
        <p:nvSpPr>
          <p:cNvPr id="33" name="object 33"/>
          <p:cNvSpPr txBox="1"/>
          <p:nvPr/>
        </p:nvSpPr>
        <p:spPr>
          <a:xfrm>
            <a:off x="2094202" y="1728505"/>
            <a:ext cx="537210" cy="299720"/>
          </a:xfrm>
          <a:prstGeom prst="rect">
            <a:avLst/>
          </a:prstGeom>
        </p:spPr>
        <p:txBody>
          <a:bodyPr vert="horz" wrap="square" lIns="0" tIns="12700" rIns="0" bIns="0" rtlCol="0">
            <a:spAutoFit/>
          </a:bodyPr>
          <a:lstStyle/>
          <a:p>
            <a:pPr marL="12700">
              <a:spcBef>
                <a:spcPts val="100"/>
              </a:spcBef>
            </a:pPr>
            <a:r>
              <a:rPr spc="-114" dirty="0">
                <a:solidFill>
                  <a:srgbClr val="002328"/>
                </a:solidFill>
                <a:latin typeface="Arial"/>
                <a:cs typeface="Arial"/>
              </a:rPr>
              <a:t>V</a:t>
            </a:r>
            <a:r>
              <a:rPr spc="110" dirty="0">
                <a:solidFill>
                  <a:srgbClr val="002328"/>
                </a:solidFill>
                <a:latin typeface="Arial"/>
                <a:cs typeface="Arial"/>
              </a:rPr>
              <a:t>oor</a:t>
            </a:r>
            <a:endParaRPr>
              <a:latin typeface="Arial"/>
              <a:cs typeface="Arial"/>
            </a:endParaRPr>
          </a:p>
        </p:txBody>
      </p:sp>
      <p:sp>
        <p:nvSpPr>
          <p:cNvPr id="38" name="Title 37">
            <a:extLst>
              <a:ext uri="{FF2B5EF4-FFF2-40B4-BE49-F238E27FC236}">
                <a16:creationId xmlns:a16="http://schemas.microsoft.com/office/drawing/2014/main" id="{F0A1ED84-F47E-4DA3-8BC1-155D56ADCCC3}"/>
              </a:ext>
            </a:extLst>
          </p:cNvPr>
          <p:cNvSpPr>
            <a:spLocks noGrp="1"/>
          </p:cNvSpPr>
          <p:nvPr>
            <p:ph type="title"/>
          </p:nvPr>
        </p:nvSpPr>
        <p:spPr/>
        <p:txBody>
          <a:bodyPr/>
          <a:lstStyle/>
          <a:p>
            <a:r>
              <a:rPr lang="nl-NL" dirty="0"/>
              <a:t>Zwijnenburg (1)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439924" y="4828033"/>
            <a:ext cx="2455163" cy="59740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721864" y="4817363"/>
            <a:ext cx="1888235" cy="672084"/>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497075" y="4862321"/>
            <a:ext cx="2341245" cy="483234"/>
          </a:xfrm>
          <a:custGeom>
            <a:avLst/>
            <a:gdLst/>
            <a:ahLst/>
            <a:cxnLst/>
            <a:rect l="l" t="t" r="r" b="b"/>
            <a:pathLst>
              <a:path w="2341245" h="483235">
                <a:moveTo>
                  <a:pt x="0" y="0"/>
                </a:moveTo>
                <a:lnTo>
                  <a:pt x="2340864" y="0"/>
                </a:lnTo>
                <a:lnTo>
                  <a:pt x="2340864" y="483107"/>
                </a:lnTo>
                <a:lnTo>
                  <a:pt x="0" y="483107"/>
                </a:lnTo>
                <a:lnTo>
                  <a:pt x="0" y="0"/>
                </a:lnTo>
                <a:close/>
              </a:path>
            </a:pathLst>
          </a:custGeom>
          <a:ln w="28956">
            <a:solidFill>
              <a:srgbClr val="BC0436"/>
            </a:solidFill>
          </a:ln>
        </p:spPr>
        <p:txBody>
          <a:bodyPr wrap="square" lIns="0" tIns="0" rIns="0" bIns="0" rtlCol="0"/>
          <a:lstStyle/>
          <a:p>
            <a:endParaRPr/>
          </a:p>
        </p:txBody>
      </p:sp>
      <p:sp>
        <p:nvSpPr>
          <p:cNvPr id="6" name="object 6"/>
          <p:cNvSpPr txBox="1"/>
          <p:nvPr/>
        </p:nvSpPr>
        <p:spPr>
          <a:xfrm>
            <a:off x="2859150" y="4866789"/>
            <a:ext cx="1615440" cy="453390"/>
          </a:xfrm>
          <a:prstGeom prst="rect">
            <a:avLst/>
          </a:prstGeom>
        </p:spPr>
        <p:txBody>
          <a:bodyPr vert="horz" wrap="square" lIns="0" tIns="12700" rIns="0" bIns="0" rtlCol="0">
            <a:spAutoFit/>
          </a:bodyPr>
          <a:lstStyle/>
          <a:p>
            <a:pPr marL="12700" marR="5080" indent="368300">
              <a:spcBef>
                <a:spcPts val="100"/>
              </a:spcBef>
            </a:pPr>
            <a:r>
              <a:rPr sz="1400" spc="10" dirty="0">
                <a:latin typeface="Arial"/>
                <a:cs typeface="Arial"/>
              </a:rPr>
              <a:t>Beheer </a:t>
            </a:r>
            <a:r>
              <a:rPr sz="1400" spc="-50" dirty="0">
                <a:latin typeface="Arial"/>
                <a:cs typeface="Arial"/>
              </a:rPr>
              <a:t>BV  </a:t>
            </a:r>
            <a:r>
              <a:rPr sz="1400" spc="20" dirty="0">
                <a:latin typeface="Arial"/>
                <a:cs typeface="Arial"/>
              </a:rPr>
              <a:t>(pand </a:t>
            </a:r>
            <a:r>
              <a:rPr sz="1400" spc="140" dirty="0">
                <a:latin typeface="Arial"/>
                <a:cs typeface="Arial"/>
              </a:rPr>
              <a:t>+</a:t>
            </a:r>
            <a:r>
              <a:rPr sz="1400" spc="-145" dirty="0">
                <a:latin typeface="Arial"/>
                <a:cs typeface="Arial"/>
              </a:rPr>
              <a:t> </a:t>
            </a:r>
            <a:r>
              <a:rPr sz="1400" spc="20" dirty="0">
                <a:latin typeface="Arial"/>
                <a:cs typeface="Arial"/>
              </a:rPr>
              <a:t>modezaak</a:t>
            </a:r>
            <a:r>
              <a:rPr sz="1400" spc="20" dirty="0">
                <a:solidFill>
                  <a:srgbClr val="002328"/>
                </a:solidFill>
                <a:latin typeface="Arial"/>
                <a:cs typeface="Arial"/>
              </a:rPr>
              <a:t>)</a:t>
            </a:r>
            <a:endParaRPr sz="1400" dirty="0">
              <a:latin typeface="Arial"/>
              <a:cs typeface="Arial"/>
            </a:endParaRPr>
          </a:p>
        </p:txBody>
      </p:sp>
      <p:sp>
        <p:nvSpPr>
          <p:cNvPr id="7" name="object 7"/>
          <p:cNvSpPr/>
          <p:nvPr/>
        </p:nvSpPr>
        <p:spPr>
          <a:xfrm>
            <a:off x="3095245" y="4250436"/>
            <a:ext cx="624827" cy="682751"/>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3150873" y="4286251"/>
            <a:ext cx="518159" cy="575945"/>
          </a:xfrm>
          <a:custGeom>
            <a:avLst/>
            <a:gdLst/>
            <a:ahLst/>
            <a:cxnLst/>
            <a:rect l="l" t="t" r="r" b="b"/>
            <a:pathLst>
              <a:path w="518160" h="575945">
                <a:moveTo>
                  <a:pt x="517664" y="575894"/>
                </a:moveTo>
                <a:lnTo>
                  <a:pt x="0" y="0"/>
                </a:lnTo>
              </a:path>
            </a:pathLst>
          </a:custGeom>
          <a:ln w="25908">
            <a:solidFill>
              <a:srgbClr val="BC0436"/>
            </a:solidFill>
          </a:ln>
        </p:spPr>
        <p:txBody>
          <a:bodyPr wrap="square" lIns="0" tIns="0" rIns="0" bIns="0" rtlCol="0"/>
          <a:lstStyle/>
          <a:p>
            <a:endParaRPr/>
          </a:p>
        </p:txBody>
      </p:sp>
      <p:sp>
        <p:nvSpPr>
          <p:cNvPr id="9" name="object 9"/>
          <p:cNvSpPr/>
          <p:nvPr/>
        </p:nvSpPr>
        <p:spPr>
          <a:xfrm>
            <a:off x="3614927" y="4250436"/>
            <a:ext cx="626364" cy="68275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3667506" y="4286251"/>
            <a:ext cx="518159" cy="575945"/>
          </a:xfrm>
          <a:custGeom>
            <a:avLst/>
            <a:gdLst/>
            <a:ahLst/>
            <a:cxnLst/>
            <a:rect l="l" t="t" r="r" b="b"/>
            <a:pathLst>
              <a:path w="518160" h="575945">
                <a:moveTo>
                  <a:pt x="0" y="575894"/>
                </a:moveTo>
                <a:lnTo>
                  <a:pt x="517664" y="0"/>
                </a:lnTo>
              </a:path>
            </a:pathLst>
          </a:custGeom>
          <a:ln w="25908">
            <a:solidFill>
              <a:srgbClr val="BC0436"/>
            </a:solidFill>
          </a:ln>
        </p:spPr>
        <p:txBody>
          <a:bodyPr wrap="square" lIns="0" tIns="0" rIns="0" bIns="0" rtlCol="0"/>
          <a:lstStyle/>
          <a:p>
            <a:endParaRPr/>
          </a:p>
        </p:txBody>
      </p:sp>
      <p:sp>
        <p:nvSpPr>
          <p:cNvPr id="11" name="object 11"/>
          <p:cNvSpPr/>
          <p:nvPr/>
        </p:nvSpPr>
        <p:spPr>
          <a:xfrm>
            <a:off x="2819400" y="3706368"/>
            <a:ext cx="661415" cy="659891"/>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2876550" y="3740658"/>
            <a:ext cx="547370" cy="546100"/>
          </a:xfrm>
          <a:custGeom>
            <a:avLst/>
            <a:gdLst/>
            <a:ahLst/>
            <a:cxnLst/>
            <a:rect l="l" t="t" r="r" b="b"/>
            <a:pathLst>
              <a:path w="547369" h="546100">
                <a:moveTo>
                  <a:pt x="0" y="272795"/>
                </a:moveTo>
                <a:lnTo>
                  <a:pt x="4407" y="223760"/>
                </a:lnTo>
                <a:lnTo>
                  <a:pt x="17114" y="177609"/>
                </a:lnTo>
                <a:lnTo>
                  <a:pt x="37349" y="135111"/>
                </a:lnTo>
                <a:lnTo>
                  <a:pt x="64338" y="97037"/>
                </a:lnTo>
                <a:lnTo>
                  <a:pt x="97309" y="64158"/>
                </a:lnTo>
                <a:lnTo>
                  <a:pt x="135489" y="37244"/>
                </a:lnTo>
                <a:lnTo>
                  <a:pt x="178105" y="17066"/>
                </a:lnTo>
                <a:lnTo>
                  <a:pt x="224386" y="4395"/>
                </a:lnTo>
                <a:lnTo>
                  <a:pt x="273558" y="0"/>
                </a:lnTo>
                <a:lnTo>
                  <a:pt x="322729" y="4395"/>
                </a:lnTo>
                <a:lnTo>
                  <a:pt x="369010" y="17066"/>
                </a:lnTo>
                <a:lnTo>
                  <a:pt x="411626" y="37244"/>
                </a:lnTo>
                <a:lnTo>
                  <a:pt x="449806" y="64158"/>
                </a:lnTo>
                <a:lnTo>
                  <a:pt x="482777" y="97037"/>
                </a:lnTo>
                <a:lnTo>
                  <a:pt x="509766" y="135111"/>
                </a:lnTo>
                <a:lnTo>
                  <a:pt x="530001" y="177609"/>
                </a:lnTo>
                <a:lnTo>
                  <a:pt x="542708" y="223760"/>
                </a:lnTo>
                <a:lnTo>
                  <a:pt x="547116" y="272795"/>
                </a:lnTo>
                <a:lnTo>
                  <a:pt x="542708" y="321831"/>
                </a:lnTo>
                <a:lnTo>
                  <a:pt x="530001" y="367982"/>
                </a:lnTo>
                <a:lnTo>
                  <a:pt x="509766" y="410480"/>
                </a:lnTo>
                <a:lnTo>
                  <a:pt x="482777" y="448554"/>
                </a:lnTo>
                <a:lnTo>
                  <a:pt x="449806" y="481433"/>
                </a:lnTo>
                <a:lnTo>
                  <a:pt x="411626" y="508347"/>
                </a:lnTo>
                <a:lnTo>
                  <a:pt x="369010" y="528525"/>
                </a:lnTo>
                <a:lnTo>
                  <a:pt x="322729" y="541196"/>
                </a:lnTo>
                <a:lnTo>
                  <a:pt x="273558" y="545591"/>
                </a:lnTo>
                <a:lnTo>
                  <a:pt x="224386" y="541196"/>
                </a:lnTo>
                <a:lnTo>
                  <a:pt x="178105" y="528525"/>
                </a:lnTo>
                <a:lnTo>
                  <a:pt x="135489" y="508347"/>
                </a:lnTo>
                <a:lnTo>
                  <a:pt x="97309" y="481433"/>
                </a:lnTo>
                <a:lnTo>
                  <a:pt x="64338" y="448554"/>
                </a:lnTo>
                <a:lnTo>
                  <a:pt x="37349" y="410480"/>
                </a:lnTo>
                <a:lnTo>
                  <a:pt x="17114" y="367982"/>
                </a:lnTo>
                <a:lnTo>
                  <a:pt x="4407" y="321831"/>
                </a:lnTo>
                <a:lnTo>
                  <a:pt x="0" y="272795"/>
                </a:lnTo>
                <a:close/>
              </a:path>
            </a:pathLst>
          </a:custGeom>
          <a:ln w="28956">
            <a:solidFill>
              <a:srgbClr val="BC0436"/>
            </a:solidFill>
          </a:ln>
        </p:spPr>
        <p:txBody>
          <a:bodyPr wrap="square" lIns="0" tIns="0" rIns="0" bIns="0" rtlCol="0"/>
          <a:lstStyle/>
          <a:p>
            <a:endParaRPr/>
          </a:p>
        </p:txBody>
      </p:sp>
      <p:sp>
        <p:nvSpPr>
          <p:cNvPr id="13" name="object 13"/>
          <p:cNvSpPr txBox="1"/>
          <p:nvPr/>
        </p:nvSpPr>
        <p:spPr>
          <a:xfrm>
            <a:off x="3052588" y="3881789"/>
            <a:ext cx="190500" cy="299720"/>
          </a:xfrm>
          <a:prstGeom prst="rect">
            <a:avLst/>
          </a:prstGeom>
        </p:spPr>
        <p:txBody>
          <a:bodyPr vert="horz" wrap="square" lIns="0" tIns="12700" rIns="0" bIns="0" rtlCol="0">
            <a:spAutoFit/>
          </a:bodyPr>
          <a:lstStyle/>
          <a:p>
            <a:pPr marL="12700">
              <a:spcBef>
                <a:spcPts val="100"/>
              </a:spcBef>
            </a:pPr>
            <a:r>
              <a:rPr spc="-5" dirty="0">
                <a:latin typeface="Arial"/>
                <a:cs typeface="Arial"/>
              </a:rPr>
              <a:t>C</a:t>
            </a:r>
            <a:endParaRPr dirty="0">
              <a:latin typeface="Arial"/>
              <a:cs typeface="Arial"/>
            </a:endParaRPr>
          </a:p>
        </p:txBody>
      </p:sp>
      <p:sp>
        <p:nvSpPr>
          <p:cNvPr id="14" name="object 14"/>
          <p:cNvSpPr/>
          <p:nvPr/>
        </p:nvSpPr>
        <p:spPr>
          <a:xfrm>
            <a:off x="3855720" y="3706368"/>
            <a:ext cx="659891" cy="659891"/>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3912870" y="3740658"/>
            <a:ext cx="546100" cy="546100"/>
          </a:xfrm>
          <a:custGeom>
            <a:avLst/>
            <a:gdLst/>
            <a:ahLst/>
            <a:cxnLst/>
            <a:rect l="l" t="t" r="r" b="b"/>
            <a:pathLst>
              <a:path w="546100" h="546100">
                <a:moveTo>
                  <a:pt x="0" y="272795"/>
                </a:moveTo>
                <a:lnTo>
                  <a:pt x="4395" y="223760"/>
                </a:lnTo>
                <a:lnTo>
                  <a:pt x="17066" y="177609"/>
                </a:lnTo>
                <a:lnTo>
                  <a:pt x="37244" y="135111"/>
                </a:lnTo>
                <a:lnTo>
                  <a:pt x="64158" y="97037"/>
                </a:lnTo>
                <a:lnTo>
                  <a:pt x="97037" y="64158"/>
                </a:lnTo>
                <a:lnTo>
                  <a:pt x="135111" y="37244"/>
                </a:lnTo>
                <a:lnTo>
                  <a:pt x="177609" y="17066"/>
                </a:lnTo>
                <a:lnTo>
                  <a:pt x="223760" y="4395"/>
                </a:lnTo>
                <a:lnTo>
                  <a:pt x="272796" y="0"/>
                </a:lnTo>
                <a:lnTo>
                  <a:pt x="321831" y="4395"/>
                </a:lnTo>
                <a:lnTo>
                  <a:pt x="367982" y="17066"/>
                </a:lnTo>
                <a:lnTo>
                  <a:pt x="410480" y="37244"/>
                </a:lnTo>
                <a:lnTo>
                  <a:pt x="448554" y="64158"/>
                </a:lnTo>
                <a:lnTo>
                  <a:pt x="481433" y="97037"/>
                </a:lnTo>
                <a:lnTo>
                  <a:pt x="508347" y="135111"/>
                </a:lnTo>
                <a:lnTo>
                  <a:pt x="528525" y="177609"/>
                </a:lnTo>
                <a:lnTo>
                  <a:pt x="541196" y="223760"/>
                </a:lnTo>
                <a:lnTo>
                  <a:pt x="545592" y="272795"/>
                </a:lnTo>
                <a:lnTo>
                  <a:pt x="541196" y="321831"/>
                </a:lnTo>
                <a:lnTo>
                  <a:pt x="528525" y="367982"/>
                </a:lnTo>
                <a:lnTo>
                  <a:pt x="508347" y="410480"/>
                </a:lnTo>
                <a:lnTo>
                  <a:pt x="481433" y="448554"/>
                </a:lnTo>
                <a:lnTo>
                  <a:pt x="448554" y="481433"/>
                </a:lnTo>
                <a:lnTo>
                  <a:pt x="410480" y="508347"/>
                </a:lnTo>
                <a:lnTo>
                  <a:pt x="367982" y="528525"/>
                </a:lnTo>
                <a:lnTo>
                  <a:pt x="321831" y="541196"/>
                </a:lnTo>
                <a:lnTo>
                  <a:pt x="272796" y="545591"/>
                </a:lnTo>
                <a:lnTo>
                  <a:pt x="223760" y="541196"/>
                </a:lnTo>
                <a:lnTo>
                  <a:pt x="177609" y="528525"/>
                </a:lnTo>
                <a:lnTo>
                  <a:pt x="135111" y="508347"/>
                </a:lnTo>
                <a:lnTo>
                  <a:pt x="97037" y="481433"/>
                </a:lnTo>
                <a:lnTo>
                  <a:pt x="64158" y="448554"/>
                </a:lnTo>
                <a:lnTo>
                  <a:pt x="37244" y="410480"/>
                </a:lnTo>
                <a:lnTo>
                  <a:pt x="17066" y="367982"/>
                </a:lnTo>
                <a:lnTo>
                  <a:pt x="4395" y="321831"/>
                </a:lnTo>
                <a:lnTo>
                  <a:pt x="0" y="272795"/>
                </a:lnTo>
                <a:close/>
              </a:path>
            </a:pathLst>
          </a:custGeom>
          <a:ln w="28956">
            <a:solidFill>
              <a:srgbClr val="BC0436"/>
            </a:solidFill>
          </a:ln>
        </p:spPr>
        <p:txBody>
          <a:bodyPr wrap="square" lIns="0" tIns="0" rIns="0" bIns="0" rtlCol="0"/>
          <a:lstStyle/>
          <a:p>
            <a:endParaRPr/>
          </a:p>
        </p:txBody>
      </p:sp>
      <p:sp>
        <p:nvSpPr>
          <p:cNvPr id="16" name="object 16"/>
          <p:cNvSpPr txBox="1"/>
          <p:nvPr/>
        </p:nvSpPr>
        <p:spPr>
          <a:xfrm>
            <a:off x="4085517" y="3876930"/>
            <a:ext cx="194945" cy="299720"/>
          </a:xfrm>
          <a:prstGeom prst="rect">
            <a:avLst/>
          </a:prstGeom>
        </p:spPr>
        <p:txBody>
          <a:bodyPr vert="horz" wrap="square" lIns="0" tIns="12700" rIns="0" bIns="0" rtlCol="0">
            <a:spAutoFit/>
          </a:bodyPr>
          <a:lstStyle/>
          <a:p>
            <a:pPr marL="12700">
              <a:spcBef>
                <a:spcPts val="100"/>
              </a:spcBef>
            </a:pPr>
            <a:r>
              <a:rPr spc="30" dirty="0">
                <a:latin typeface="Arial"/>
                <a:cs typeface="Arial"/>
              </a:rPr>
              <a:t>D</a:t>
            </a:r>
            <a:endParaRPr>
              <a:latin typeface="Arial"/>
              <a:cs typeface="Arial"/>
            </a:endParaRPr>
          </a:p>
        </p:txBody>
      </p:sp>
      <p:sp>
        <p:nvSpPr>
          <p:cNvPr id="17" name="object 17"/>
          <p:cNvSpPr/>
          <p:nvPr/>
        </p:nvSpPr>
        <p:spPr>
          <a:xfrm>
            <a:off x="6228588" y="2634996"/>
            <a:ext cx="2455163" cy="598931"/>
          </a:xfrm>
          <a:prstGeom prst="rect">
            <a:avLst/>
          </a:prstGeom>
          <a:blipFill>
            <a:blip r:embed="rId8" cstate="print"/>
            <a:stretch>
              <a:fillRect/>
            </a:stretch>
          </a:blipFill>
        </p:spPr>
        <p:txBody>
          <a:bodyPr wrap="square" lIns="0" tIns="0" rIns="0" bIns="0" rtlCol="0"/>
          <a:lstStyle/>
          <a:p>
            <a:endParaRPr/>
          </a:p>
        </p:txBody>
      </p:sp>
      <p:sp>
        <p:nvSpPr>
          <p:cNvPr id="18" name="object 18"/>
          <p:cNvSpPr/>
          <p:nvPr/>
        </p:nvSpPr>
        <p:spPr>
          <a:xfrm>
            <a:off x="6978396" y="2731008"/>
            <a:ext cx="955547" cy="458723"/>
          </a:xfrm>
          <a:prstGeom prst="rect">
            <a:avLst/>
          </a:prstGeom>
          <a:blipFill>
            <a:blip r:embed="rId9" cstate="print"/>
            <a:stretch>
              <a:fillRect/>
            </a:stretch>
          </a:blipFill>
        </p:spPr>
        <p:txBody>
          <a:bodyPr wrap="square" lIns="0" tIns="0" rIns="0" bIns="0" rtlCol="0"/>
          <a:lstStyle/>
          <a:p>
            <a:endParaRPr/>
          </a:p>
        </p:txBody>
      </p:sp>
      <p:sp>
        <p:nvSpPr>
          <p:cNvPr id="19" name="object 19"/>
          <p:cNvSpPr/>
          <p:nvPr/>
        </p:nvSpPr>
        <p:spPr>
          <a:xfrm>
            <a:off x="7424927" y="3131820"/>
            <a:ext cx="111252" cy="585215"/>
          </a:xfrm>
          <a:prstGeom prst="rect">
            <a:avLst/>
          </a:prstGeom>
          <a:blipFill>
            <a:blip r:embed="rId10" cstate="print"/>
            <a:stretch>
              <a:fillRect/>
            </a:stretch>
          </a:blipFill>
        </p:spPr>
        <p:txBody>
          <a:bodyPr wrap="square" lIns="0" tIns="0" rIns="0" bIns="0" rtlCol="0"/>
          <a:lstStyle/>
          <a:p>
            <a:endParaRPr/>
          </a:p>
        </p:txBody>
      </p:sp>
      <p:sp>
        <p:nvSpPr>
          <p:cNvPr id="20" name="object 20"/>
          <p:cNvSpPr/>
          <p:nvPr/>
        </p:nvSpPr>
        <p:spPr>
          <a:xfrm>
            <a:off x="6228589" y="3601225"/>
            <a:ext cx="2455163" cy="597395"/>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7117080" y="3697223"/>
            <a:ext cx="679703" cy="458724"/>
          </a:xfrm>
          <a:prstGeom prst="rect">
            <a:avLst/>
          </a:prstGeom>
          <a:blipFill>
            <a:blip r:embed="rId11" cstate="print"/>
            <a:stretch>
              <a:fillRect/>
            </a:stretch>
          </a:blipFill>
        </p:spPr>
        <p:txBody>
          <a:bodyPr wrap="square" lIns="0" tIns="0" rIns="0" bIns="0" rtlCol="0"/>
          <a:lstStyle/>
          <a:p>
            <a:endParaRPr/>
          </a:p>
        </p:txBody>
      </p:sp>
      <p:graphicFrame>
        <p:nvGraphicFramePr>
          <p:cNvPr id="22" name="object 22"/>
          <p:cNvGraphicFramePr>
            <a:graphicFrameLocks noGrp="1"/>
          </p:cNvGraphicFramePr>
          <p:nvPr>
            <p:extLst>
              <p:ext uri="{D42A27DB-BD31-4B8C-83A1-F6EECF244321}">
                <p14:modId xmlns:p14="http://schemas.microsoft.com/office/powerpoint/2010/main" val="3597420159"/>
              </p:ext>
            </p:extLst>
          </p:nvPr>
        </p:nvGraphicFramePr>
        <p:xfrm>
          <a:off x="6271260" y="2654807"/>
          <a:ext cx="2341245" cy="1449322"/>
        </p:xfrm>
        <a:graphic>
          <a:graphicData uri="http://schemas.openxmlformats.org/drawingml/2006/table">
            <a:tbl>
              <a:tblPr firstRow="1" bandRow="1">
                <a:tableStyleId>{2D5ABB26-0587-4C30-8999-92F81FD0307C}</a:tableStyleId>
              </a:tblPr>
              <a:tblGrid>
                <a:gridCol w="1195070">
                  <a:extLst>
                    <a:ext uri="{9D8B030D-6E8A-4147-A177-3AD203B41FA5}">
                      <a16:colId xmlns:a16="http://schemas.microsoft.com/office/drawing/2014/main" val="20000"/>
                    </a:ext>
                  </a:extLst>
                </a:gridCol>
                <a:gridCol w="1146175">
                  <a:extLst>
                    <a:ext uri="{9D8B030D-6E8A-4147-A177-3AD203B41FA5}">
                      <a16:colId xmlns:a16="http://schemas.microsoft.com/office/drawing/2014/main" val="20001"/>
                    </a:ext>
                  </a:extLst>
                </a:gridCol>
              </a:tblGrid>
              <a:tr h="484632">
                <a:tc gridSpan="2">
                  <a:txBody>
                    <a:bodyPr/>
                    <a:lstStyle/>
                    <a:p>
                      <a:pPr algn="ctr">
                        <a:lnSpc>
                          <a:spcPct val="100000"/>
                        </a:lnSpc>
                        <a:spcBef>
                          <a:spcPts val="980"/>
                        </a:spcBef>
                      </a:pPr>
                      <a:r>
                        <a:rPr sz="1400" spc="55" dirty="0">
                          <a:solidFill>
                            <a:schemeClr val="tx1"/>
                          </a:solidFill>
                          <a:latin typeface="Arial"/>
                          <a:cs typeface="Arial"/>
                        </a:rPr>
                        <a:t>Holding</a:t>
                      </a:r>
                      <a:endParaRPr sz="1400" dirty="0">
                        <a:solidFill>
                          <a:schemeClr val="tx1"/>
                        </a:solidFill>
                        <a:latin typeface="Arial"/>
                        <a:cs typeface="Arial"/>
                      </a:endParaRPr>
                    </a:p>
                  </a:txBody>
                  <a:tcPr marL="0" marR="0" marT="12446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481583">
                <a:tc>
                  <a:txBody>
                    <a:bodyPr/>
                    <a:lstStyle/>
                    <a:p>
                      <a:pPr>
                        <a:lnSpc>
                          <a:spcPct val="100000"/>
                        </a:lnSpc>
                      </a:pPr>
                      <a:endParaRPr sz="1600">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483107">
                <a:tc gridSpan="2">
                  <a:txBody>
                    <a:bodyPr/>
                    <a:lstStyle/>
                    <a:p>
                      <a:pPr algn="ctr">
                        <a:lnSpc>
                          <a:spcPct val="100000"/>
                        </a:lnSpc>
                        <a:spcBef>
                          <a:spcPts val="980"/>
                        </a:spcBef>
                      </a:pPr>
                      <a:r>
                        <a:rPr sz="1400" spc="-50" dirty="0">
                          <a:solidFill>
                            <a:schemeClr val="tx1"/>
                          </a:solidFill>
                          <a:latin typeface="Arial"/>
                          <a:cs typeface="Arial"/>
                        </a:rPr>
                        <a:t>BV</a:t>
                      </a:r>
                      <a:r>
                        <a:rPr sz="1400" spc="-35" dirty="0">
                          <a:solidFill>
                            <a:schemeClr val="tx1"/>
                          </a:solidFill>
                          <a:latin typeface="Arial"/>
                          <a:cs typeface="Arial"/>
                        </a:rPr>
                        <a:t> </a:t>
                      </a:r>
                      <a:r>
                        <a:rPr sz="1400" spc="-75" dirty="0">
                          <a:solidFill>
                            <a:schemeClr val="tx1"/>
                          </a:solidFill>
                          <a:latin typeface="Arial"/>
                          <a:cs typeface="Arial"/>
                        </a:rPr>
                        <a:t>X</a:t>
                      </a:r>
                      <a:endParaRPr sz="1400" dirty="0">
                        <a:solidFill>
                          <a:schemeClr val="tx1"/>
                        </a:solidFill>
                        <a:latin typeface="Arial"/>
                        <a:cs typeface="Arial"/>
                      </a:endParaRPr>
                    </a:p>
                  </a:txBody>
                  <a:tcPr marL="0" marR="0" marT="12446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23" name="object 23"/>
          <p:cNvSpPr/>
          <p:nvPr/>
        </p:nvSpPr>
        <p:spPr>
          <a:xfrm>
            <a:off x="7427976" y="2049780"/>
            <a:ext cx="626363" cy="682751"/>
          </a:xfrm>
          <a:prstGeom prst="rect">
            <a:avLst/>
          </a:prstGeom>
          <a:blipFill>
            <a:blip r:embed="rId5" cstate="print"/>
            <a:stretch>
              <a:fillRect/>
            </a:stretch>
          </a:blipFill>
        </p:spPr>
        <p:txBody>
          <a:bodyPr wrap="square" lIns="0" tIns="0" rIns="0" bIns="0" rtlCol="0"/>
          <a:lstStyle/>
          <a:p>
            <a:endParaRPr/>
          </a:p>
        </p:txBody>
      </p:sp>
      <p:sp>
        <p:nvSpPr>
          <p:cNvPr id="24" name="object 24"/>
          <p:cNvSpPr/>
          <p:nvPr/>
        </p:nvSpPr>
        <p:spPr>
          <a:xfrm>
            <a:off x="7480554" y="2085596"/>
            <a:ext cx="518159" cy="575945"/>
          </a:xfrm>
          <a:custGeom>
            <a:avLst/>
            <a:gdLst/>
            <a:ahLst/>
            <a:cxnLst/>
            <a:rect l="l" t="t" r="r" b="b"/>
            <a:pathLst>
              <a:path w="518160" h="575944">
                <a:moveTo>
                  <a:pt x="0" y="575894"/>
                </a:moveTo>
                <a:lnTo>
                  <a:pt x="517664" y="0"/>
                </a:lnTo>
              </a:path>
            </a:pathLst>
          </a:custGeom>
          <a:ln w="25908">
            <a:solidFill>
              <a:srgbClr val="BC0436"/>
            </a:solidFill>
          </a:ln>
        </p:spPr>
        <p:txBody>
          <a:bodyPr wrap="square" lIns="0" tIns="0" rIns="0" bIns="0" rtlCol="0"/>
          <a:lstStyle/>
          <a:p>
            <a:endParaRPr/>
          </a:p>
        </p:txBody>
      </p:sp>
      <p:sp>
        <p:nvSpPr>
          <p:cNvPr id="25" name="object 25"/>
          <p:cNvSpPr/>
          <p:nvPr/>
        </p:nvSpPr>
        <p:spPr>
          <a:xfrm>
            <a:off x="6908292" y="2046733"/>
            <a:ext cx="624827" cy="682751"/>
          </a:xfrm>
          <a:prstGeom prst="rect">
            <a:avLst/>
          </a:prstGeom>
          <a:blipFill>
            <a:blip r:embed="rId4" cstate="print"/>
            <a:stretch>
              <a:fillRect/>
            </a:stretch>
          </a:blipFill>
        </p:spPr>
        <p:txBody>
          <a:bodyPr wrap="square" lIns="0" tIns="0" rIns="0" bIns="0" rtlCol="0"/>
          <a:lstStyle/>
          <a:p>
            <a:endParaRPr/>
          </a:p>
        </p:txBody>
      </p:sp>
      <p:sp>
        <p:nvSpPr>
          <p:cNvPr id="26" name="object 26"/>
          <p:cNvSpPr/>
          <p:nvPr/>
        </p:nvSpPr>
        <p:spPr>
          <a:xfrm>
            <a:off x="6963921" y="2082546"/>
            <a:ext cx="518159" cy="575945"/>
          </a:xfrm>
          <a:custGeom>
            <a:avLst/>
            <a:gdLst/>
            <a:ahLst/>
            <a:cxnLst/>
            <a:rect l="l" t="t" r="r" b="b"/>
            <a:pathLst>
              <a:path w="518160" h="575944">
                <a:moveTo>
                  <a:pt x="517664" y="575894"/>
                </a:moveTo>
                <a:lnTo>
                  <a:pt x="0" y="0"/>
                </a:lnTo>
              </a:path>
            </a:pathLst>
          </a:custGeom>
          <a:ln w="25908">
            <a:solidFill>
              <a:srgbClr val="BC0436"/>
            </a:solidFill>
          </a:ln>
        </p:spPr>
        <p:txBody>
          <a:bodyPr wrap="square" lIns="0" tIns="0" rIns="0" bIns="0" rtlCol="0"/>
          <a:lstStyle/>
          <a:p>
            <a:endParaRPr/>
          </a:p>
        </p:txBody>
      </p:sp>
      <p:sp>
        <p:nvSpPr>
          <p:cNvPr id="27" name="object 27"/>
          <p:cNvSpPr/>
          <p:nvPr/>
        </p:nvSpPr>
        <p:spPr>
          <a:xfrm>
            <a:off x="7668768" y="1513332"/>
            <a:ext cx="659891" cy="661415"/>
          </a:xfrm>
          <a:prstGeom prst="rect">
            <a:avLst/>
          </a:prstGeom>
          <a:blipFill>
            <a:blip r:embed="rId12" cstate="print"/>
            <a:stretch>
              <a:fillRect/>
            </a:stretch>
          </a:blipFill>
        </p:spPr>
        <p:txBody>
          <a:bodyPr wrap="square" lIns="0" tIns="0" rIns="0" bIns="0" rtlCol="0"/>
          <a:lstStyle/>
          <a:p>
            <a:endParaRPr/>
          </a:p>
        </p:txBody>
      </p:sp>
      <p:sp>
        <p:nvSpPr>
          <p:cNvPr id="28" name="object 28"/>
          <p:cNvSpPr/>
          <p:nvPr/>
        </p:nvSpPr>
        <p:spPr>
          <a:xfrm>
            <a:off x="7725917" y="1547622"/>
            <a:ext cx="546100" cy="547370"/>
          </a:xfrm>
          <a:custGeom>
            <a:avLst/>
            <a:gdLst/>
            <a:ahLst/>
            <a:cxnLst/>
            <a:rect l="l" t="t" r="r" b="b"/>
            <a:pathLst>
              <a:path w="546100" h="547369">
                <a:moveTo>
                  <a:pt x="0" y="273558"/>
                </a:moveTo>
                <a:lnTo>
                  <a:pt x="4395" y="224386"/>
                </a:lnTo>
                <a:lnTo>
                  <a:pt x="17066" y="178105"/>
                </a:lnTo>
                <a:lnTo>
                  <a:pt x="37244" y="135489"/>
                </a:lnTo>
                <a:lnTo>
                  <a:pt x="64158" y="97309"/>
                </a:lnTo>
                <a:lnTo>
                  <a:pt x="97037" y="64338"/>
                </a:lnTo>
                <a:lnTo>
                  <a:pt x="135111" y="37349"/>
                </a:lnTo>
                <a:lnTo>
                  <a:pt x="177609" y="17114"/>
                </a:lnTo>
                <a:lnTo>
                  <a:pt x="223760" y="4407"/>
                </a:lnTo>
                <a:lnTo>
                  <a:pt x="272796" y="0"/>
                </a:lnTo>
                <a:lnTo>
                  <a:pt x="321831" y="4407"/>
                </a:lnTo>
                <a:lnTo>
                  <a:pt x="367982" y="17114"/>
                </a:lnTo>
                <a:lnTo>
                  <a:pt x="410480" y="37349"/>
                </a:lnTo>
                <a:lnTo>
                  <a:pt x="448554" y="64338"/>
                </a:lnTo>
                <a:lnTo>
                  <a:pt x="481433" y="97309"/>
                </a:lnTo>
                <a:lnTo>
                  <a:pt x="508347" y="135489"/>
                </a:lnTo>
                <a:lnTo>
                  <a:pt x="528525" y="178105"/>
                </a:lnTo>
                <a:lnTo>
                  <a:pt x="541196" y="224386"/>
                </a:lnTo>
                <a:lnTo>
                  <a:pt x="545592" y="273558"/>
                </a:lnTo>
                <a:lnTo>
                  <a:pt x="541196" y="322729"/>
                </a:lnTo>
                <a:lnTo>
                  <a:pt x="528525" y="369010"/>
                </a:lnTo>
                <a:lnTo>
                  <a:pt x="508347" y="411626"/>
                </a:lnTo>
                <a:lnTo>
                  <a:pt x="481433" y="449806"/>
                </a:lnTo>
                <a:lnTo>
                  <a:pt x="448554" y="482777"/>
                </a:lnTo>
                <a:lnTo>
                  <a:pt x="410480" y="509766"/>
                </a:lnTo>
                <a:lnTo>
                  <a:pt x="367982" y="530001"/>
                </a:lnTo>
                <a:lnTo>
                  <a:pt x="321831" y="542708"/>
                </a:lnTo>
                <a:lnTo>
                  <a:pt x="272796" y="547116"/>
                </a:lnTo>
                <a:lnTo>
                  <a:pt x="223760" y="542708"/>
                </a:lnTo>
                <a:lnTo>
                  <a:pt x="177609" y="530001"/>
                </a:lnTo>
                <a:lnTo>
                  <a:pt x="135111" y="509766"/>
                </a:lnTo>
                <a:lnTo>
                  <a:pt x="97037" y="482777"/>
                </a:lnTo>
                <a:lnTo>
                  <a:pt x="64158" y="449806"/>
                </a:lnTo>
                <a:lnTo>
                  <a:pt x="37244" y="411626"/>
                </a:lnTo>
                <a:lnTo>
                  <a:pt x="17066" y="369010"/>
                </a:lnTo>
                <a:lnTo>
                  <a:pt x="4395" y="322729"/>
                </a:lnTo>
                <a:lnTo>
                  <a:pt x="0" y="273558"/>
                </a:lnTo>
                <a:close/>
              </a:path>
            </a:pathLst>
          </a:custGeom>
          <a:ln w="28956">
            <a:solidFill>
              <a:srgbClr val="BC0436"/>
            </a:solidFill>
          </a:ln>
        </p:spPr>
        <p:txBody>
          <a:bodyPr wrap="square" lIns="0" tIns="0" rIns="0" bIns="0" rtlCol="0"/>
          <a:lstStyle/>
          <a:p>
            <a:endParaRPr/>
          </a:p>
        </p:txBody>
      </p:sp>
      <p:sp>
        <p:nvSpPr>
          <p:cNvPr id="29" name="object 29"/>
          <p:cNvSpPr txBox="1"/>
          <p:nvPr/>
        </p:nvSpPr>
        <p:spPr>
          <a:xfrm>
            <a:off x="7911204" y="1684459"/>
            <a:ext cx="170815" cy="299720"/>
          </a:xfrm>
          <a:prstGeom prst="rect">
            <a:avLst/>
          </a:prstGeom>
        </p:spPr>
        <p:txBody>
          <a:bodyPr vert="horz" wrap="square" lIns="0" tIns="12700" rIns="0" bIns="0" rtlCol="0">
            <a:spAutoFit/>
          </a:bodyPr>
          <a:lstStyle/>
          <a:p>
            <a:pPr marL="12700">
              <a:spcBef>
                <a:spcPts val="100"/>
              </a:spcBef>
            </a:pPr>
            <a:r>
              <a:rPr lang="nl-NL" spc="-60" dirty="0">
                <a:solidFill>
                  <a:srgbClr val="002328"/>
                </a:solidFill>
                <a:latin typeface="Arial"/>
                <a:cs typeface="Arial"/>
              </a:rPr>
              <a:t>B</a:t>
            </a:r>
            <a:endParaRPr dirty="0">
              <a:latin typeface="Arial"/>
              <a:cs typeface="Arial"/>
            </a:endParaRPr>
          </a:p>
        </p:txBody>
      </p:sp>
      <p:sp>
        <p:nvSpPr>
          <p:cNvPr id="30" name="object 30"/>
          <p:cNvSpPr/>
          <p:nvPr/>
        </p:nvSpPr>
        <p:spPr>
          <a:xfrm>
            <a:off x="6632447" y="1513332"/>
            <a:ext cx="661416" cy="661415"/>
          </a:xfrm>
          <a:prstGeom prst="rect">
            <a:avLst/>
          </a:prstGeom>
          <a:blipFill>
            <a:blip r:embed="rId13" cstate="print"/>
            <a:stretch>
              <a:fillRect/>
            </a:stretch>
          </a:blipFill>
        </p:spPr>
        <p:txBody>
          <a:bodyPr wrap="square" lIns="0" tIns="0" rIns="0" bIns="0" rtlCol="0"/>
          <a:lstStyle/>
          <a:p>
            <a:endParaRPr/>
          </a:p>
        </p:txBody>
      </p:sp>
      <p:sp>
        <p:nvSpPr>
          <p:cNvPr id="31" name="object 31"/>
          <p:cNvSpPr/>
          <p:nvPr/>
        </p:nvSpPr>
        <p:spPr>
          <a:xfrm>
            <a:off x="6689597" y="1547622"/>
            <a:ext cx="547370" cy="547370"/>
          </a:xfrm>
          <a:custGeom>
            <a:avLst/>
            <a:gdLst/>
            <a:ahLst/>
            <a:cxnLst/>
            <a:rect l="l" t="t" r="r" b="b"/>
            <a:pathLst>
              <a:path w="547370" h="547369">
                <a:moveTo>
                  <a:pt x="0" y="273558"/>
                </a:moveTo>
                <a:lnTo>
                  <a:pt x="4407" y="224386"/>
                </a:lnTo>
                <a:lnTo>
                  <a:pt x="17114" y="178105"/>
                </a:lnTo>
                <a:lnTo>
                  <a:pt x="37349" y="135489"/>
                </a:lnTo>
                <a:lnTo>
                  <a:pt x="64338" y="97309"/>
                </a:lnTo>
                <a:lnTo>
                  <a:pt x="97309" y="64338"/>
                </a:lnTo>
                <a:lnTo>
                  <a:pt x="135489" y="37349"/>
                </a:lnTo>
                <a:lnTo>
                  <a:pt x="178105" y="17114"/>
                </a:lnTo>
                <a:lnTo>
                  <a:pt x="224386" y="4407"/>
                </a:lnTo>
                <a:lnTo>
                  <a:pt x="273558" y="0"/>
                </a:lnTo>
                <a:lnTo>
                  <a:pt x="322729" y="4407"/>
                </a:lnTo>
                <a:lnTo>
                  <a:pt x="369010" y="17114"/>
                </a:lnTo>
                <a:lnTo>
                  <a:pt x="411626" y="37349"/>
                </a:lnTo>
                <a:lnTo>
                  <a:pt x="449806" y="64338"/>
                </a:lnTo>
                <a:lnTo>
                  <a:pt x="482777" y="97309"/>
                </a:lnTo>
                <a:lnTo>
                  <a:pt x="509766" y="135489"/>
                </a:lnTo>
                <a:lnTo>
                  <a:pt x="530001" y="178105"/>
                </a:lnTo>
                <a:lnTo>
                  <a:pt x="542708" y="224386"/>
                </a:lnTo>
                <a:lnTo>
                  <a:pt x="547116" y="273558"/>
                </a:lnTo>
                <a:lnTo>
                  <a:pt x="542708" y="322729"/>
                </a:lnTo>
                <a:lnTo>
                  <a:pt x="530001" y="369010"/>
                </a:lnTo>
                <a:lnTo>
                  <a:pt x="509766" y="411626"/>
                </a:lnTo>
                <a:lnTo>
                  <a:pt x="482777" y="449806"/>
                </a:lnTo>
                <a:lnTo>
                  <a:pt x="449806" y="482777"/>
                </a:lnTo>
                <a:lnTo>
                  <a:pt x="411626" y="509766"/>
                </a:lnTo>
                <a:lnTo>
                  <a:pt x="369010" y="530001"/>
                </a:lnTo>
                <a:lnTo>
                  <a:pt x="322729" y="542708"/>
                </a:lnTo>
                <a:lnTo>
                  <a:pt x="273558" y="547116"/>
                </a:lnTo>
                <a:lnTo>
                  <a:pt x="224386" y="542708"/>
                </a:lnTo>
                <a:lnTo>
                  <a:pt x="178105" y="530001"/>
                </a:lnTo>
                <a:lnTo>
                  <a:pt x="135489" y="509766"/>
                </a:lnTo>
                <a:lnTo>
                  <a:pt x="97309" y="482777"/>
                </a:lnTo>
                <a:lnTo>
                  <a:pt x="64338" y="449806"/>
                </a:lnTo>
                <a:lnTo>
                  <a:pt x="37349" y="411626"/>
                </a:lnTo>
                <a:lnTo>
                  <a:pt x="17114" y="369010"/>
                </a:lnTo>
                <a:lnTo>
                  <a:pt x="4407" y="322729"/>
                </a:lnTo>
                <a:lnTo>
                  <a:pt x="0" y="273558"/>
                </a:lnTo>
                <a:close/>
              </a:path>
            </a:pathLst>
          </a:custGeom>
          <a:ln w="28956">
            <a:solidFill>
              <a:srgbClr val="BC0436"/>
            </a:solidFill>
          </a:ln>
        </p:spPr>
        <p:txBody>
          <a:bodyPr wrap="square" lIns="0" tIns="0" rIns="0" bIns="0" rtlCol="0"/>
          <a:lstStyle/>
          <a:p>
            <a:endParaRPr/>
          </a:p>
        </p:txBody>
      </p:sp>
      <p:sp>
        <p:nvSpPr>
          <p:cNvPr id="32" name="object 32"/>
          <p:cNvSpPr txBox="1"/>
          <p:nvPr/>
        </p:nvSpPr>
        <p:spPr>
          <a:xfrm>
            <a:off x="6875871" y="1684459"/>
            <a:ext cx="169545" cy="299720"/>
          </a:xfrm>
          <a:prstGeom prst="rect">
            <a:avLst/>
          </a:prstGeom>
        </p:spPr>
        <p:txBody>
          <a:bodyPr vert="horz" wrap="square" lIns="0" tIns="12700" rIns="0" bIns="0" rtlCol="0">
            <a:spAutoFit/>
          </a:bodyPr>
          <a:lstStyle/>
          <a:p>
            <a:pPr marL="12700">
              <a:spcBef>
                <a:spcPts val="100"/>
              </a:spcBef>
            </a:pPr>
            <a:r>
              <a:rPr lang="nl-NL" spc="-75" dirty="0">
                <a:solidFill>
                  <a:srgbClr val="002328"/>
                </a:solidFill>
                <a:latin typeface="Arial"/>
                <a:cs typeface="Arial"/>
              </a:rPr>
              <a:t>A</a:t>
            </a:r>
            <a:endParaRPr dirty="0">
              <a:latin typeface="Arial"/>
              <a:cs typeface="Arial"/>
            </a:endParaRPr>
          </a:p>
        </p:txBody>
      </p:sp>
      <p:sp>
        <p:nvSpPr>
          <p:cNvPr id="33" name="object 33"/>
          <p:cNvSpPr txBox="1"/>
          <p:nvPr/>
        </p:nvSpPr>
        <p:spPr>
          <a:xfrm>
            <a:off x="2094244" y="1568787"/>
            <a:ext cx="320675" cy="299720"/>
          </a:xfrm>
          <a:prstGeom prst="rect">
            <a:avLst/>
          </a:prstGeom>
        </p:spPr>
        <p:txBody>
          <a:bodyPr vert="horz" wrap="square" lIns="0" tIns="12700" rIns="0" bIns="0" rtlCol="0">
            <a:spAutoFit/>
          </a:bodyPr>
          <a:lstStyle/>
          <a:p>
            <a:pPr marL="12700">
              <a:spcBef>
                <a:spcPts val="100"/>
              </a:spcBef>
            </a:pPr>
            <a:r>
              <a:rPr spc="10" dirty="0">
                <a:solidFill>
                  <a:srgbClr val="002328"/>
                </a:solidFill>
                <a:latin typeface="Arial"/>
                <a:cs typeface="Arial"/>
              </a:rPr>
              <a:t>Na</a:t>
            </a:r>
            <a:endParaRPr>
              <a:latin typeface="Arial"/>
              <a:cs typeface="Arial"/>
            </a:endParaRPr>
          </a:p>
        </p:txBody>
      </p:sp>
      <p:sp>
        <p:nvSpPr>
          <p:cNvPr id="34" name="object 34"/>
          <p:cNvSpPr/>
          <p:nvPr/>
        </p:nvSpPr>
        <p:spPr>
          <a:xfrm>
            <a:off x="3611880" y="4082797"/>
            <a:ext cx="3889235" cy="854963"/>
          </a:xfrm>
          <a:prstGeom prst="rect">
            <a:avLst/>
          </a:prstGeom>
          <a:blipFill>
            <a:blip r:embed="rId14" cstate="print"/>
            <a:stretch>
              <a:fillRect/>
            </a:stretch>
          </a:blipFill>
        </p:spPr>
        <p:txBody>
          <a:bodyPr wrap="square" lIns="0" tIns="0" rIns="0" bIns="0" rtlCol="0"/>
          <a:lstStyle/>
          <a:p>
            <a:endParaRPr/>
          </a:p>
        </p:txBody>
      </p:sp>
      <p:sp>
        <p:nvSpPr>
          <p:cNvPr id="35" name="object 35"/>
          <p:cNvSpPr/>
          <p:nvPr/>
        </p:nvSpPr>
        <p:spPr>
          <a:xfrm>
            <a:off x="3667508" y="4118610"/>
            <a:ext cx="3789045" cy="743585"/>
          </a:xfrm>
          <a:custGeom>
            <a:avLst/>
            <a:gdLst/>
            <a:ahLst/>
            <a:cxnLst/>
            <a:rect l="l" t="t" r="r" b="b"/>
            <a:pathLst>
              <a:path w="3789045" h="743585">
                <a:moveTo>
                  <a:pt x="3788917" y="0"/>
                </a:moveTo>
                <a:lnTo>
                  <a:pt x="0" y="743204"/>
                </a:lnTo>
              </a:path>
            </a:pathLst>
          </a:custGeom>
          <a:ln w="25908">
            <a:solidFill>
              <a:srgbClr val="BC0436"/>
            </a:solidFill>
          </a:ln>
        </p:spPr>
        <p:txBody>
          <a:bodyPr wrap="square" lIns="0" tIns="0" rIns="0" bIns="0" rtlCol="0"/>
          <a:lstStyle/>
          <a:p>
            <a:endParaRPr/>
          </a:p>
        </p:txBody>
      </p:sp>
      <p:sp>
        <p:nvSpPr>
          <p:cNvPr id="40" name="Title 39">
            <a:extLst>
              <a:ext uri="{FF2B5EF4-FFF2-40B4-BE49-F238E27FC236}">
                <a16:creationId xmlns:a16="http://schemas.microsoft.com/office/drawing/2014/main" id="{BB0C2D94-6CE1-4894-AD73-5F0802A267E6}"/>
              </a:ext>
            </a:extLst>
          </p:cNvPr>
          <p:cNvSpPr>
            <a:spLocks noGrp="1"/>
          </p:cNvSpPr>
          <p:nvPr>
            <p:ph type="title"/>
          </p:nvPr>
        </p:nvSpPr>
        <p:spPr/>
        <p:txBody>
          <a:bodyPr/>
          <a:lstStyle/>
          <a:p>
            <a:r>
              <a:rPr lang="nl-NL" dirty="0"/>
              <a:t>Zwijnenburg (2)</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4780788" y="2805684"/>
            <a:ext cx="2455163" cy="598931"/>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530596" y="2901696"/>
            <a:ext cx="955547" cy="45872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5977127" y="3302509"/>
            <a:ext cx="111252" cy="585215"/>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780788" y="3771901"/>
            <a:ext cx="2455163" cy="597407"/>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5669280" y="3867912"/>
            <a:ext cx="679691" cy="458723"/>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5980175" y="2220468"/>
            <a:ext cx="626364" cy="682751"/>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6032754" y="2256283"/>
            <a:ext cx="518159" cy="575945"/>
          </a:xfrm>
          <a:custGeom>
            <a:avLst/>
            <a:gdLst/>
            <a:ahLst/>
            <a:cxnLst/>
            <a:rect l="l" t="t" r="r" b="b"/>
            <a:pathLst>
              <a:path w="518160" h="575944">
                <a:moveTo>
                  <a:pt x="0" y="575894"/>
                </a:moveTo>
                <a:lnTo>
                  <a:pt x="517664" y="0"/>
                </a:lnTo>
              </a:path>
            </a:pathLst>
          </a:custGeom>
          <a:ln w="25908">
            <a:solidFill>
              <a:srgbClr val="BC0436"/>
            </a:solidFill>
          </a:ln>
        </p:spPr>
        <p:txBody>
          <a:bodyPr wrap="square" lIns="0" tIns="0" rIns="0" bIns="0" rtlCol="0"/>
          <a:lstStyle/>
          <a:p>
            <a:endParaRPr/>
          </a:p>
        </p:txBody>
      </p:sp>
      <p:sp>
        <p:nvSpPr>
          <p:cNvPr id="10" name="object 10"/>
          <p:cNvSpPr txBox="1"/>
          <p:nvPr/>
        </p:nvSpPr>
        <p:spPr>
          <a:xfrm>
            <a:off x="6463281" y="1855167"/>
            <a:ext cx="170815" cy="299720"/>
          </a:xfrm>
          <a:prstGeom prst="rect">
            <a:avLst/>
          </a:prstGeom>
        </p:spPr>
        <p:txBody>
          <a:bodyPr vert="horz" wrap="square" lIns="0" tIns="12700" rIns="0" bIns="0" rtlCol="0">
            <a:spAutoFit/>
          </a:bodyPr>
          <a:lstStyle/>
          <a:p>
            <a:pPr marL="12700">
              <a:spcBef>
                <a:spcPts val="100"/>
              </a:spcBef>
            </a:pPr>
            <a:r>
              <a:rPr spc="-60" dirty="0">
                <a:latin typeface="Arial"/>
                <a:cs typeface="Arial"/>
              </a:rPr>
              <a:t>B</a:t>
            </a:r>
            <a:endParaRPr>
              <a:latin typeface="Arial"/>
              <a:cs typeface="Arial"/>
            </a:endParaRPr>
          </a:p>
        </p:txBody>
      </p:sp>
      <p:sp>
        <p:nvSpPr>
          <p:cNvPr id="11" name="object 11"/>
          <p:cNvSpPr txBox="1"/>
          <p:nvPr/>
        </p:nvSpPr>
        <p:spPr>
          <a:xfrm>
            <a:off x="5427946" y="1855167"/>
            <a:ext cx="169545" cy="299720"/>
          </a:xfrm>
          <a:prstGeom prst="rect">
            <a:avLst/>
          </a:prstGeom>
        </p:spPr>
        <p:txBody>
          <a:bodyPr vert="horz" wrap="square" lIns="0" tIns="12700" rIns="0" bIns="0" rtlCol="0">
            <a:spAutoFit/>
          </a:bodyPr>
          <a:lstStyle/>
          <a:p>
            <a:pPr marL="12700">
              <a:spcBef>
                <a:spcPts val="100"/>
              </a:spcBef>
            </a:pPr>
            <a:r>
              <a:rPr spc="-75" dirty="0">
                <a:latin typeface="Arial"/>
                <a:cs typeface="Arial"/>
              </a:rPr>
              <a:t>A</a:t>
            </a:r>
            <a:endParaRPr>
              <a:latin typeface="Arial"/>
              <a:cs typeface="Arial"/>
            </a:endParaRPr>
          </a:p>
        </p:txBody>
      </p:sp>
      <p:graphicFrame>
        <p:nvGraphicFramePr>
          <p:cNvPr id="12" name="object 12"/>
          <p:cNvGraphicFramePr>
            <a:graphicFrameLocks noGrp="1"/>
          </p:cNvGraphicFramePr>
          <p:nvPr>
            <p:extLst>
              <p:ext uri="{D42A27DB-BD31-4B8C-83A1-F6EECF244321}">
                <p14:modId xmlns:p14="http://schemas.microsoft.com/office/powerpoint/2010/main" val="4286811554"/>
              </p:ext>
            </p:extLst>
          </p:nvPr>
        </p:nvGraphicFramePr>
        <p:xfrm>
          <a:off x="4823460" y="2825496"/>
          <a:ext cx="2341245" cy="2420109"/>
        </p:xfrm>
        <a:graphic>
          <a:graphicData uri="http://schemas.openxmlformats.org/drawingml/2006/table">
            <a:tbl>
              <a:tblPr firstRow="1" bandRow="1">
                <a:tableStyleId>{2D5ABB26-0587-4C30-8999-92F81FD0307C}</a:tableStyleId>
              </a:tblPr>
              <a:tblGrid>
                <a:gridCol w="1195070">
                  <a:extLst>
                    <a:ext uri="{9D8B030D-6E8A-4147-A177-3AD203B41FA5}">
                      <a16:colId xmlns:a16="http://schemas.microsoft.com/office/drawing/2014/main" val="20000"/>
                    </a:ext>
                  </a:extLst>
                </a:gridCol>
                <a:gridCol w="1146175">
                  <a:extLst>
                    <a:ext uri="{9D8B030D-6E8A-4147-A177-3AD203B41FA5}">
                      <a16:colId xmlns:a16="http://schemas.microsoft.com/office/drawing/2014/main" val="20001"/>
                    </a:ext>
                  </a:extLst>
                </a:gridCol>
              </a:tblGrid>
              <a:tr h="484631">
                <a:tc gridSpan="2">
                  <a:txBody>
                    <a:bodyPr/>
                    <a:lstStyle/>
                    <a:p>
                      <a:pPr algn="ctr">
                        <a:lnSpc>
                          <a:spcPct val="100000"/>
                        </a:lnSpc>
                        <a:spcBef>
                          <a:spcPts val="980"/>
                        </a:spcBef>
                      </a:pPr>
                      <a:r>
                        <a:rPr sz="1400" spc="55" dirty="0">
                          <a:solidFill>
                            <a:schemeClr val="tx1"/>
                          </a:solidFill>
                          <a:latin typeface="Arial"/>
                          <a:cs typeface="Arial"/>
                        </a:rPr>
                        <a:t>Holding</a:t>
                      </a:r>
                      <a:endParaRPr sz="1400" dirty="0">
                        <a:solidFill>
                          <a:schemeClr val="tx1"/>
                        </a:solidFill>
                        <a:latin typeface="Arial"/>
                        <a:cs typeface="Arial"/>
                      </a:endParaRPr>
                    </a:p>
                  </a:txBody>
                  <a:tcPr marL="0" marR="0" marT="12446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481584">
                <a:tc>
                  <a:txBody>
                    <a:bodyPr/>
                    <a:lstStyle/>
                    <a:p>
                      <a:pPr>
                        <a:lnSpc>
                          <a:spcPct val="100000"/>
                        </a:lnSpc>
                      </a:pPr>
                      <a:endParaRPr sz="1600">
                        <a:solidFill>
                          <a:schemeClr val="tx1"/>
                        </a:solidFill>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dirty="0">
                        <a:solidFill>
                          <a:schemeClr val="tx1"/>
                        </a:solidFill>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1"/>
                  </a:ext>
                </a:extLst>
              </a:tr>
              <a:tr h="483107">
                <a:tc gridSpan="2">
                  <a:txBody>
                    <a:bodyPr/>
                    <a:lstStyle/>
                    <a:p>
                      <a:pPr algn="ctr">
                        <a:lnSpc>
                          <a:spcPct val="100000"/>
                        </a:lnSpc>
                        <a:spcBef>
                          <a:spcPts val="980"/>
                        </a:spcBef>
                      </a:pPr>
                      <a:r>
                        <a:rPr sz="1400" spc="-50" dirty="0">
                          <a:solidFill>
                            <a:schemeClr val="tx1"/>
                          </a:solidFill>
                          <a:latin typeface="Arial"/>
                          <a:cs typeface="Arial"/>
                        </a:rPr>
                        <a:t>BV</a:t>
                      </a:r>
                      <a:r>
                        <a:rPr sz="1400" spc="-35" dirty="0">
                          <a:solidFill>
                            <a:schemeClr val="tx1"/>
                          </a:solidFill>
                          <a:latin typeface="Arial"/>
                          <a:cs typeface="Arial"/>
                        </a:rPr>
                        <a:t> </a:t>
                      </a:r>
                      <a:r>
                        <a:rPr sz="1400" spc="-75" dirty="0">
                          <a:solidFill>
                            <a:schemeClr val="tx1"/>
                          </a:solidFill>
                          <a:latin typeface="Arial"/>
                          <a:cs typeface="Arial"/>
                        </a:rPr>
                        <a:t>X</a:t>
                      </a:r>
                      <a:endParaRPr sz="1400" dirty="0">
                        <a:solidFill>
                          <a:schemeClr val="tx1"/>
                        </a:solidFill>
                        <a:latin typeface="Arial"/>
                        <a:cs typeface="Arial"/>
                      </a:endParaRPr>
                    </a:p>
                  </a:txBody>
                  <a:tcPr marL="0" marR="0" marT="12446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487680">
                <a:tc>
                  <a:txBody>
                    <a:bodyPr/>
                    <a:lstStyle/>
                    <a:p>
                      <a:pPr>
                        <a:lnSpc>
                          <a:spcPct val="100000"/>
                        </a:lnSpc>
                      </a:pPr>
                      <a:endParaRPr sz="1600">
                        <a:solidFill>
                          <a:schemeClr val="tx1"/>
                        </a:solidFill>
                        <a:latin typeface="Times New Roman"/>
                        <a:cs typeface="Times New Roman"/>
                      </a:endParaRPr>
                    </a:p>
                  </a:txBody>
                  <a:tcPr marL="0" marR="0" marT="0" marB="0">
                    <a:lnR w="28575">
                      <a:solidFill>
                        <a:srgbClr val="BC0436"/>
                      </a:solidFill>
                      <a:prstDash val="solid"/>
                    </a:lnR>
                    <a:lnT w="38100">
                      <a:solidFill>
                        <a:srgbClr val="BC0436"/>
                      </a:solidFill>
                      <a:prstDash val="solid"/>
                    </a:lnT>
                    <a:lnB w="38100">
                      <a:solidFill>
                        <a:srgbClr val="BC0436"/>
                      </a:solidFill>
                      <a:prstDash val="solid"/>
                    </a:lnB>
                  </a:tcPr>
                </a:tc>
                <a:tc>
                  <a:txBody>
                    <a:bodyPr/>
                    <a:lstStyle/>
                    <a:p>
                      <a:pPr>
                        <a:lnSpc>
                          <a:spcPct val="100000"/>
                        </a:lnSpc>
                      </a:pPr>
                      <a:endParaRPr sz="1600" dirty="0">
                        <a:solidFill>
                          <a:schemeClr val="tx1"/>
                        </a:solidFill>
                        <a:latin typeface="Times New Roman"/>
                        <a:cs typeface="Times New Roman"/>
                      </a:endParaRPr>
                    </a:p>
                  </a:txBody>
                  <a:tcPr marL="0" marR="0" marT="0" marB="0">
                    <a:lnL w="28575">
                      <a:solidFill>
                        <a:srgbClr val="BC0436"/>
                      </a:solidFill>
                      <a:prstDash val="solid"/>
                    </a:lnL>
                    <a:lnT w="38100">
                      <a:solidFill>
                        <a:srgbClr val="BC0436"/>
                      </a:solidFill>
                      <a:prstDash val="solid"/>
                    </a:lnT>
                    <a:lnB w="38100">
                      <a:solidFill>
                        <a:srgbClr val="BC0436"/>
                      </a:solidFill>
                      <a:prstDash val="solid"/>
                    </a:lnB>
                  </a:tcPr>
                </a:tc>
                <a:extLst>
                  <a:ext uri="{0D108BD9-81ED-4DB2-BD59-A6C34878D82A}">
                    <a16:rowId xmlns:a16="http://schemas.microsoft.com/office/drawing/2014/main" val="10003"/>
                  </a:ext>
                </a:extLst>
              </a:tr>
              <a:tr h="483107">
                <a:tc gridSpan="2">
                  <a:txBody>
                    <a:bodyPr/>
                    <a:lstStyle/>
                    <a:p>
                      <a:pPr marL="374650" marR="368300" indent="368300">
                        <a:lnSpc>
                          <a:spcPct val="100000"/>
                        </a:lnSpc>
                        <a:spcBef>
                          <a:spcPts val="140"/>
                        </a:spcBef>
                      </a:pPr>
                      <a:r>
                        <a:rPr sz="1400" spc="10" dirty="0">
                          <a:solidFill>
                            <a:schemeClr val="tx1"/>
                          </a:solidFill>
                          <a:latin typeface="Arial"/>
                          <a:cs typeface="Arial"/>
                        </a:rPr>
                        <a:t>Beheer </a:t>
                      </a:r>
                      <a:r>
                        <a:rPr sz="1400" spc="-50" dirty="0">
                          <a:solidFill>
                            <a:schemeClr val="tx1"/>
                          </a:solidFill>
                          <a:latin typeface="Arial"/>
                          <a:cs typeface="Arial"/>
                        </a:rPr>
                        <a:t>BV  </a:t>
                      </a:r>
                      <a:r>
                        <a:rPr sz="1400" spc="20" dirty="0">
                          <a:solidFill>
                            <a:schemeClr val="tx1"/>
                          </a:solidFill>
                          <a:latin typeface="Arial"/>
                          <a:cs typeface="Arial"/>
                        </a:rPr>
                        <a:t>(pand </a:t>
                      </a:r>
                      <a:r>
                        <a:rPr sz="1400" spc="140" dirty="0">
                          <a:solidFill>
                            <a:schemeClr val="tx1"/>
                          </a:solidFill>
                          <a:latin typeface="Arial"/>
                          <a:cs typeface="Arial"/>
                        </a:rPr>
                        <a:t>+</a:t>
                      </a:r>
                      <a:r>
                        <a:rPr sz="1400" spc="-145" dirty="0">
                          <a:solidFill>
                            <a:schemeClr val="tx1"/>
                          </a:solidFill>
                          <a:latin typeface="Arial"/>
                          <a:cs typeface="Arial"/>
                        </a:rPr>
                        <a:t> </a:t>
                      </a:r>
                      <a:r>
                        <a:rPr sz="1400" spc="20" dirty="0">
                          <a:solidFill>
                            <a:schemeClr val="tx1"/>
                          </a:solidFill>
                          <a:latin typeface="Arial"/>
                          <a:cs typeface="Arial"/>
                        </a:rPr>
                        <a:t>modezaak)</a:t>
                      </a:r>
                      <a:endParaRPr sz="1400" dirty="0">
                        <a:solidFill>
                          <a:schemeClr val="tx1"/>
                        </a:solidFill>
                        <a:latin typeface="Arial"/>
                        <a:cs typeface="Arial"/>
                      </a:endParaRPr>
                    </a:p>
                  </a:txBody>
                  <a:tcPr marL="0" marR="0" marT="17780" marB="0">
                    <a:lnL w="38100">
                      <a:solidFill>
                        <a:srgbClr val="BC0436"/>
                      </a:solidFill>
                      <a:prstDash val="solid"/>
                    </a:lnL>
                    <a:lnR w="38100">
                      <a:solidFill>
                        <a:srgbClr val="BC0436"/>
                      </a:solidFill>
                      <a:prstDash val="solid"/>
                    </a:lnR>
                    <a:lnT w="38100">
                      <a:solidFill>
                        <a:srgbClr val="BC0436"/>
                      </a:solidFill>
                      <a:prstDash val="solid"/>
                    </a:lnT>
                    <a:lnB w="38100">
                      <a:solidFill>
                        <a:srgbClr val="BC0436"/>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 name="object 13"/>
          <p:cNvSpPr/>
          <p:nvPr/>
        </p:nvSpPr>
        <p:spPr>
          <a:xfrm>
            <a:off x="5458968" y="2217421"/>
            <a:ext cx="624827" cy="682751"/>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5514597" y="2253236"/>
            <a:ext cx="518159" cy="575945"/>
          </a:xfrm>
          <a:custGeom>
            <a:avLst/>
            <a:gdLst/>
            <a:ahLst/>
            <a:cxnLst/>
            <a:rect l="l" t="t" r="r" b="b"/>
            <a:pathLst>
              <a:path w="518160" h="575944">
                <a:moveTo>
                  <a:pt x="517664" y="575894"/>
                </a:moveTo>
                <a:lnTo>
                  <a:pt x="0" y="0"/>
                </a:lnTo>
              </a:path>
            </a:pathLst>
          </a:custGeom>
          <a:ln w="25908">
            <a:solidFill>
              <a:srgbClr val="BC0436"/>
            </a:solidFill>
          </a:ln>
        </p:spPr>
        <p:txBody>
          <a:bodyPr wrap="square" lIns="0" tIns="0" rIns="0" bIns="0" rtlCol="0"/>
          <a:lstStyle/>
          <a:p>
            <a:endParaRPr/>
          </a:p>
        </p:txBody>
      </p:sp>
      <p:sp>
        <p:nvSpPr>
          <p:cNvPr id="15" name="object 15"/>
          <p:cNvSpPr/>
          <p:nvPr/>
        </p:nvSpPr>
        <p:spPr>
          <a:xfrm>
            <a:off x="6220968" y="1684019"/>
            <a:ext cx="659891" cy="661416"/>
          </a:xfrm>
          <a:prstGeom prst="rect">
            <a:avLst/>
          </a:prstGeom>
          <a:blipFill>
            <a:blip r:embed="rId9" cstate="print"/>
            <a:stretch>
              <a:fillRect/>
            </a:stretch>
          </a:blipFill>
        </p:spPr>
        <p:txBody>
          <a:bodyPr wrap="square" lIns="0" tIns="0" rIns="0" bIns="0" rtlCol="0"/>
          <a:lstStyle/>
          <a:p>
            <a:endParaRPr/>
          </a:p>
        </p:txBody>
      </p:sp>
      <p:sp>
        <p:nvSpPr>
          <p:cNvPr id="16" name="object 16"/>
          <p:cNvSpPr/>
          <p:nvPr/>
        </p:nvSpPr>
        <p:spPr>
          <a:xfrm>
            <a:off x="6278117" y="1718310"/>
            <a:ext cx="546100" cy="547370"/>
          </a:xfrm>
          <a:custGeom>
            <a:avLst/>
            <a:gdLst/>
            <a:ahLst/>
            <a:cxnLst/>
            <a:rect l="l" t="t" r="r" b="b"/>
            <a:pathLst>
              <a:path w="546100" h="547369">
                <a:moveTo>
                  <a:pt x="0" y="273558"/>
                </a:moveTo>
                <a:lnTo>
                  <a:pt x="4395" y="224386"/>
                </a:lnTo>
                <a:lnTo>
                  <a:pt x="17066" y="178105"/>
                </a:lnTo>
                <a:lnTo>
                  <a:pt x="37244" y="135489"/>
                </a:lnTo>
                <a:lnTo>
                  <a:pt x="64158" y="97309"/>
                </a:lnTo>
                <a:lnTo>
                  <a:pt x="97037" y="64338"/>
                </a:lnTo>
                <a:lnTo>
                  <a:pt x="135111" y="37349"/>
                </a:lnTo>
                <a:lnTo>
                  <a:pt x="177609" y="17114"/>
                </a:lnTo>
                <a:lnTo>
                  <a:pt x="223760" y="4407"/>
                </a:lnTo>
                <a:lnTo>
                  <a:pt x="272796" y="0"/>
                </a:lnTo>
                <a:lnTo>
                  <a:pt x="321831" y="4407"/>
                </a:lnTo>
                <a:lnTo>
                  <a:pt x="367982" y="17114"/>
                </a:lnTo>
                <a:lnTo>
                  <a:pt x="410480" y="37349"/>
                </a:lnTo>
                <a:lnTo>
                  <a:pt x="448554" y="64338"/>
                </a:lnTo>
                <a:lnTo>
                  <a:pt x="481433" y="97309"/>
                </a:lnTo>
                <a:lnTo>
                  <a:pt x="508347" y="135489"/>
                </a:lnTo>
                <a:lnTo>
                  <a:pt x="528525" y="178105"/>
                </a:lnTo>
                <a:lnTo>
                  <a:pt x="541196" y="224386"/>
                </a:lnTo>
                <a:lnTo>
                  <a:pt x="545592" y="273558"/>
                </a:lnTo>
                <a:lnTo>
                  <a:pt x="541196" y="322729"/>
                </a:lnTo>
                <a:lnTo>
                  <a:pt x="528525" y="369010"/>
                </a:lnTo>
                <a:lnTo>
                  <a:pt x="508347" y="411626"/>
                </a:lnTo>
                <a:lnTo>
                  <a:pt x="481433" y="449806"/>
                </a:lnTo>
                <a:lnTo>
                  <a:pt x="448554" y="482777"/>
                </a:lnTo>
                <a:lnTo>
                  <a:pt x="410480" y="509766"/>
                </a:lnTo>
                <a:lnTo>
                  <a:pt x="367982" y="530001"/>
                </a:lnTo>
                <a:lnTo>
                  <a:pt x="321831" y="542708"/>
                </a:lnTo>
                <a:lnTo>
                  <a:pt x="272796" y="547116"/>
                </a:lnTo>
                <a:lnTo>
                  <a:pt x="223760" y="542708"/>
                </a:lnTo>
                <a:lnTo>
                  <a:pt x="177609" y="530001"/>
                </a:lnTo>
                <a:lnTo>
                  <a:pt x="135111" y="509766"/>
                </a:lnTo>
                <a:lnTo>
                  <a:pt x="97037" y="482777"/>
                </a:lnTo>
                <a:lnTo>
                  <a:pt x="64158" y="449806"/>
                </a:lnTo>
                <a:lnTo>
                  <a:pt x="37244" y="411626"/>
                </a:lnTo>
                <a:lnTo>
                  <a:pt x="17066" y="369010"/>
                </a:lnTo>
                <a:lnTo>
                  <a:pt x="4395" y="322729"/>
                </a:lnTo>
                <a:lnTo>
                  <a:pt x="0" y="273558"/>
                </a:lnTo>
                <a:close/>
              </a:path>
            </a:pathLst>
          </a:custGeom>
          <a:ln w="28956">
            <a:solidFill>
              <a:srgbClr val="BC0436"/>
            </a:solidFill>
          </a:ln>
        </p:spPr>
        <p:txBody>
          <a:bodyPr wrap="square" lIns="0" tIns="0" rIns="0" bIns="0" rtlCol="0"/>
          <a:lstStyle/>
          <a:p>
            <a:endParaRPr/>
          </a:p>
        </p:txBody>
      </p:sp>
      <p:sp>
        <p:nvSpPr>
          <p:cNvPr id="17" name="object 17"/>
          <p:cNvSpPr/>
          <p:nvPr/>
        </p:nvSpPr>
        <p:spPr>
          <a:xfrm>
            <a:off x="5055652" y="1636331"/>
            <a:ext cx="880327" cy="661415"/>
          </a:xfrm>
          <a:prstGeom prst="rect">
            <a:avLst/>
          </a:prstGeom>
          <a:blipFill>
            <a:blip r:embed="rId10" cstate="print"/>
            <a:stretch>
              <a:fillRect/>
            </a:stretch>
          </a:blipFill>
        </p:spPr>
        <p:txBody>
          <a:bodyPr wrap="square" lIns="0" tIns="0" rIns="0" bIns="0" rtlCol="0"/>
          <a:lstStyle/>
          <a:p>
            <a:endParaRPr/>
          </a:p>
        </p:txBody>
      </p:sp>
      <p:sp>
        <p:nvSpPr>
          <p:cNvPr id="18" name="object 18"/>
          <p:cNvSpPr/>
          <p:nvPr/>
        </p:nvSpPr>
        <p:spPr>
          <a:xfrm>
            <a:off x="5241797" y="1718310"/>
            <a:ext cx="547370" cy="547370"/>
          </a:xfrm>
          <a:custGeom>
            <a:avLst/>
            <a:gdLst/>
            <a:ahLst/>
            <a:cxnLst/>
            <a:rect l="l" t="t" r="r" b="b"/>
            <a:pathLst>
              <a:path w="547370" h="547369">
                <a:moveTo>
                  <a:pt x="0" y="273558"/>
                </a:moveTo>
                <a:lnTo>
                  <a:pt x="4407" y="224386"/>
                </a:lnTo>
                <a:lnTo>
                  <a:pt x="17114" y="178105"/>
                </a:lnTo>
                <a:lnTo>
                  <a:pt x="37349" y="135489"/>
                </a:lnTo>
                <a:lnTo>
                  <a:pt x="64338" y="97309"/>
                </a:lnTo>
                <a:lnTo>
                  <a:pt x="97309" y="64338"/>
                </a:lnTo>
                <a:lnTo>
                  <a:pt x="135489" y="37349"/>
                </a:lnTo>
                <a:lnTo>
                  <a:pt x="178105" y="17114"/>
                </a:lnTo>
                <a:lnTo>
                  <a:pt x="224386" y="4407"/>
                </a:lnTo>
                <a:lnTo>
                  <a:pt x="273558" y="0"/>
                </a:lnTo>
                <a:lnTo>
                  <a:pt x="322729" y="4407"/>
                </a:lnTo>
                <a:lnTo>
                  <a:pt x="369010" y="17114"/>
                </a:lnTo>
                <a:lnTo>
                  <a:pt x="411626" y="37349"/>
                </a:lnTo>
                <a:lnTo>
                  <a:pt x="449806" y="64338"/>
                </a:lnTo>
                <a:lnTo>
                  <a:pt x="482777" y="97309"/>
                </a:lnTo>
                <a:lnTo>
                  <a:pt x="509766" y="135489"/>
                </a:lnTo>
                <a:lnTo>
                  <a:pt x="530001" y="178105"/>
                </a:lnTo>
                <a:lnTo>
                  <a:pt x="542708" y="224386"/>
                </a:lnTo>
                <a:lnTo>
                  <a:pt x="547116" y="273558"/>
                </a:lnTo>
                <a:lnTo>
                  <a:pt x="542708" y="322729"/>
                </a:lnTo>
                <a:lnTo>
                  <a:pt x="530001" y="369010"/>
                </a:lnTo>
                <a:lnTo>
                  <a:pt x="509766" y="411626"/>
                </a:lnTo>
                <a:lnTo>
                  <a:pt x="482777" y="449806"/>
                </a:lnTo>
                <a:lnTo>
                  <a:pt x="449806" y="482777"/>
                </a:lnTo>
                <a:lnTo>
                  <a:pt x="411626" y="509766"/>
                </a:lnTo>
                <a:lnTo>
                  <a:pt x="369010" y="530001"/>
                </a:lnTo>
                <a:lnTo>
                  <a:pt x="322729" y="542708"/>
                </a:lnTo>
                <a:lnTo>
                  <a:pt x="273558" y="547116"/>
                </a:lnTo>
                <a:lnTo>
                  <a:pt x="224386" y="542708"/>
                </a:lnTo>
                <a:lnTo>
                  <a:pt x="178105" y="530001"/>
                </a:lnTo>
                <a:lnTo>
                  <a:pt x="135489" y="509766"/>
                </a:lnTo>
                <a:lnTo>
                  <a:pt x="97309" y="482777"/>
                </a:lnTo>
                <a:lnTo>
                  <a:pt x="64338" y="449806"/>
                </a:lnTo>
                <a:lnTo>
                  <a:pt x="37349" y="411626"/>
                </a:lnTo>
                <a:lnTo>
                  <a:pt x="17114" y="369010"/>
                </a:lnTo>
                <a:lnTo>
                  <a:pt x="4407" y="322729"/>
                </a:lnTo>
                <a:lnTo>
                  <a:pt x="0" y="273558"/>
                </a:lnTo>
                <a:close/>
              </a:path>
            </a:pathLst>
          </a:custGeom>
          <a:ln w="28956">
            <a:solidFill>
              <a:srgbClr val="BC0436"/>
            </a:solidFill>
          </a:ln>
        </p:spPr>
        <p:txBody>
          <a:bodyPr wrap="square" lIns="0" tIns="0" rIns="0" bIns="0" rtlCol="0"/>
          <a:lstStyle/>
          <a:p>
            <a:endParaRPr/>
          </a:p>
        </p:txBody>
      </p:sp>
      <p:sp>
        <p:nvSpPr>
          <p:cNvPr id="19" name="object 19"/>
          <p:cNvSpPr/>
          <p:nvPr/>
        </p:nvSpPr>
        <p:spPr>
          <a:xfrm>
            <a:off x="5977127" y="4267201"/>
            <a:ext cx="111252" cy="585215"/>
          </a:xfrm>
          <a:prstGeom prst="rect">
            <a:avLst/>
          </a:prstGeom>
          <a:blipFill>
            <a:blip r:embed="rId4" cstate="print"/>
            <a:stretch>
              <a:fillRect/>
            </a:stretch>
          </a:blipFill>
        </p:spPr>
        <p:txBody>
          <a:bodyPr wrap="square" lIns="0" tIns="0" rIns="0" bIns="0" rtlCol="0"/>
          <a:lstStyle/>
          <a:p>
            <a:endParaRPr/>
          </a:p>
        </p:txBody>
      </p:sp>
      <p:sp>
        <p:nvSpPr>
          <p:cNvPr id="20" name="object 20"/>
          <p:cNvSpPr/>
          <p:nvPr/>
        </p:nvSpPr>
        <p:spPr>
          <a:xfrm>
            <a:off x="4780788" y="4742689"/>
            <a:ext cx="2455163" cy="597407"/>
          </a:xfrm>
          <a:prstGeom prst="rect">
            <a:avLst/>
          </a:prstGeom>
          <a:blipFill>
            <a:blip r:embed="rId5" cstate="print"/>
            <a:stretch>
              <a:fillRect/>
            </a:stretch>
          </a:blipFill>
        </p:spPr>
        <p:txBody>
          <a:bodyPr wrap="square" lIns="0" tIns="0" rIns="0" bIns="0" rtlCol="0"/>
          <a:lstStyle/>
          <a:p>
            <a:endParaRPr/>
          </a:p>
        </p:txBody>
      </p:sp>
      <p:sp>
        <p:nvSpPr>
          <p:cNvPr id="21" name="object 21"/>
          <p:cNvSpPr/>
          <p:nvPr/>
        </p:nvSpPr>
        <p:spPr>
          <a:xfrm>
            <a:off x="5064251" y="4732019"/>
            <a:ext cx="1888236" cy="672084"/>
          </a:xfrm>
          <a:prstGeom prst="rect">
            <a:avLst/>
          </a:prstGeom>
          <a:blipFill>
            <a:blip r:embed="rId11" cstate="print"/>
            <a:stretch>
              <a:fillRect/>
            </a:stretch>
          </a:blipFill>
        </p:spPr>
        <p:txBody>
          <a:bodyPr wrap="square" lIns="0" tIns="0" rIns="0" bIns="0" rtlCol="0"/>
          <a:lstStyle/>
          <a:p>
            <a:endParaRPr/>
          </a:p>
        </p:txBody>
      </p:sp>
      <p:sp>
        <p:nvSpPr>
          <p:cNvPr id="22" name="object 22"/>
          <p:cNvSpPr txBox="1"/>
          <p:nvPr/>
        </p:nvSpPr>
        <p:spPr>
          <a:xfrm>
            <a:off x="2094265" y="1508330"/>
            <a:ext cx="1418542" cy="289823"/>
          </a:xfrm>
          <a:prstGeom prst="rect">
            <a:avLst/>
          </a:prstGeom>
        </p:spPr>
        <p:txBody>
          <a:bodyPr vert="horz" wrap="square" lIns="0" tIns="12700" rIns="0" bIns="0" rtlCol="0">
            <a:spAutoFit/>
          </a:bodyPr>
          <a:lstStyle/>
          <a:p>
            <a:pPr marL="12700">
              <a:spcBef>
                <a:spcPts val="100"/>
              </a:spcBef>
            </a:pPr>
            <a:r>
              <a:rPr spc="45" dirty="0" err="1">
                <a:solidFill>
                  <a:srgbClr val="002328"/>
                </a:solidFill>
                <a:latin typeface="Arial"/>
                <a:cs typeface="Arial"/>
              </a:rPr>
              <a:t>Uiteindelijk</a:t>
            </a:r>
            <a:r>
              <a:rPr lang="en-US" spc="45" dirty="0">
                <a:solidFill>
                  <a:srgbClr val="002328"/>
                </a:solidFill>
                <a:latin typeface="Arial"/>
                <a:cs typeface="Arial"/>
              </a:rPr>
              <a:t>:</a:t>
            </a:r>
            <a:endParaRPr dirty="0">
              <a:latin typeface="Arial"/>
              <a:cs typeface="Arial"/>
            </a:endParaRPr>
          </a:p>
        </p:txBody>
      </p:sp>
      <p:sp>
        <p:nvSpPr>
          <p:cNvPr id="27" name="object 12">
            <a:extLst>
              <a:ext uri="{FF2B5EF4-FFF2-40B4-BE49-F238E27FC236}">
                <a16:creationId xmlns:a16="http://schemas.microsoft.com/office/drawing/2014/main" id="{43D34AF3-CB47-43DB-B5DF-722FF03BE9B1}"/>
              </a:ext>
            </a:extLst>
          </p:cNvPr>
          <p:cNvSpPr/>
          <p:nvPr/>
        </p:nvSpPr>
        <p:spPr>
          <a:xfrm>
            <a:off x="2229160" y="3595115"/>
            <a:ext cx="547370" cy="546100"/>
          </a:xfrm>
          <a:custGeom>
            <a:avLst/>
            <a:gdLst/>
            <a:ahLst/>
            <a:cxnLst/>
            <a:rect l="l" t="t" r="r" b="b"/>
            <a:pathLst>
              <a:path w="547369" h="546100">
                <a:moveTo>
                  <a:pt x="0" y="272795"/>
                </a:moveTo>
                <a:lnTo>
                  <a:pt x="4407" y="223760"/>
                </a:lnTo>
                <a:lnTo>
                  <a:pt x="17114" y="177609"/>
                </a:lnTo>
                <a:lnTo>
                  <a:pt x="37349" y="135111"/>
                </a:lnTo>
                <a:lnTo>
                  <a:pt x="64338" y="97037"/>
                </a:lnTo>
                <a:lnTo>
                  <a:pt x="97309" y="64158"/>
                </a:lnTo>
                <a:lnTo>
                  <a:pt x="135489" y="37244"/>
                </a:lnTo>
                <a:lnTo>
                  <a:pt x="178105" y="17066"/>
                </a:lnTo>
                <a:lnTo>
                  <a:pt x="224386" y="4395"/>
                </a:lnTo>
                <a:lnTo>
                  <a:pt x="273558" y="0"/>
                </a:lnTo>
                <a:lnTo>
                  <a:pt x="322729" y="4395"/>
                </a:lnTo>
                <a:lnTo>
                  <a:pt x="369010" y="17066"/>
                </a:lnTo>
                <a:lnTo>
                  <a:pt x="411626" y="37244"/>
                </a:lnTo>
                <a:lnTo>
                  <a:pt x="449806" y="64158"/>
                </a:lnTo>
                <a:lnTo>
                  <a:pt x="482777" y="97037"/>
                </a:lnTo>
                <a:lnTo>
                  <a:pt x="509766" y="135111"/>
                </a:lnTo>
                <a:lnTo>
                  <a:pt x="530001" y="177609"/>
                </a:lnTo>
                <a:lnTo>
                  <a:pt x="542708" y="223760"/>
                </a:lnTo>
                <a:lnTo>
                  <a:pt x="547116" y="272795"/>
                </a:lnTo>
                <a:lnTo>
                  <a:pt x="542708" y="321831"/>
                </a:lnTo>
                <a:lnTo>
                  <a:pt x="530001" y="367982"/>
                </a:lnTo>
                <a:lnTo>
                  <a:pt x="509766" y="410480"/>
                </a:lnTo>
                <a:lnTo>
                  <a:pt x="482777" y="448554"/>
                </a:lnTo>
                <a:lnTo>
                  <a:pt x="449806" y="481433"/>
                </a:lnTo>
                <a:lnTo>
                  <a:pt x="411626" y="508347"/>
                </a:lnTo>
                <a:lnTo>
                  <a:pt x="369010" y="528525"/>
                </a:lnTo>
                <a:lnTo>
                  <a:pt x="322729" y="541196"/>
                </a:lnTo>
                <a:lnTo>
                  <a:pt x="273558" y="545591"/>
                </a:lnTo>
                <a:lnTo>
                  <a:pt x="224386" y="541196"/>
                </a:lnTo>
                <a:lnTo>
                  <a:pt x="178105" y="528525"/>
                </a:lnTo>
                <a:lnTo>
                  <a:pt x="135489" y="508347"/>
                </a:lnTo>
                <a:lnTo>
                  <a:pt x="97309" y="481433"/>
                </a:lnTo>
                <a:lnTo>
                  <a:pt x="64338" y="448554"/>
                </a:lnTo>
                <a:lnTo>
                  <a:pt x="37349" y="410480"/>
                </a:lnTo>
                <a:lnTo>
                  <a:pt x="17114" y="367982"/>
                </a:lnTo>
                <a:lnTo>
                  <a:pt x="4407" y="321831"/>
                </a:lnTo>
                <a:lnTo>
                  <a:pt x="0" y="272795"/>
                </a:lnTo>
                <a:close/>
              </a:path>
            </a:pathLst>
          </a:custGeom>
          <a:ln w="28956">
            <a:solidFill>
              <a:srgbClr val="BC0436"/>
            </a:solidFill>
          </a:ln>
        </p:spPr>
        <p:txBody>
          <a:bodyPr wrap="square" lIns="0" tIns="0" rIns="0" bIns="0" rtlCol="0"/>
          <a:lstStyle/>
          <a:p>
            <a:endParaRPr/>
          </a:p>
        </p:txBody>
      </p:sp>
      <p:sp>
        <p:nvSpPr>
          <p:cNvPr id="28" name="object 13">
            <a:extLst>
              <a:ext uri="{FF2B5EF4-FFF2-40B4-BE49-F238E27FC236}">
                <a16:creationId xmlns:a16="http://schemas.microsoft.com/office/drawing/2014/main" id="{F5F24538-B50D-4C59-B514-7C61521C58CE}"/>
              </a:ext>
            </a:extLst>
          </p:cNvPr>
          <p:cNvSpPr txBox="1"/>
          <p:nvPr/>
        </p:nvSpPr>
        <p:spPr>
          <a:xfrm>
            <a:off x="2390905" y="3719657"/>
            <a:ext cx="276082" cy="289823"/>
          </a:xfrm>
          <a:prstGeom prst="rect">
            <a:avLst/>
          </a:prstGeom>
        </p:spPr>
        <p:txBody>
          <a:bodyPr vert="horz" wrap="square" lIns="0" tIns="12700" rIns="0" bIns="0" rtlCol="0">
            <a:spAutoFit/>
          </a:bodyPr>
          <a:lstStyle/>
          <a:p>
            <a:pPr marL="12700">
              <a:spcBef>
                <a:spcPts val="100"/>
              </a:spcBef>
            </a:pPr>
            <a:r>
              <a:rPr spc="-5" dirty="0">
                <a:latin typeface="Arial"/>
                <a:cs typeface="Arial"/>
              </a:rPr>
              <a:t>C</a:t>
            </a:r>
            <a:endParaRPr dirty="0">
              <a:latin typeface="Arial"/>
              <a:cs typeface="Arial"/>
            </a:endParaRPr>
          </a:p>
        </p:txBody>
      </p:sp>
      <p:sp>
        <p:nvSpPr>
          <p:cNvPr id="29" name="object 12">
            <a:extLst>
              <a:ext uri="{FF2B5EF4-FFF2-40B4-BE49-F238E27FC236}">
                <a16:creationId xmlns:a16="http://schemas.microsoft.com/office/drawing/2014/main" id="{E9BD0829-A2EB-4617-8DD1-A6B7626B0586}"/>
              </a:ext>
            </a:extLst>
          </p:cNvPr>
          <p:cNvSpPr/>
          <p:nvPr/>
        </p:nvSpPr>
        <p:spPr>
          <a:xfrm>
            <a:off x="2965437" y="3614673"/>
            <a:ext cx="547370" cy="546100"/>
          </a:xfrm>
          <a:custGeom>
            <a:avLst/>
            <a:gdLst/>
            <a:ahLst/>
            <a:cxnLst/>
            <a:rect l="l" t="t" r="r" b="b"/>
            <a:pathLst>
              <a:path w="547369" h="546100">
                <a:moveTo>
                  <a:pt x="0" y="272795"/>
                </a:moveTo>
                <a:lnTo>
                  <a:pt x="4407" y="223760"/>
                </a:lnTo>
                <a:lnTo>
                  <a:pt x="17114" y="177609"/>
                </a:lnTo>
                <a:lnTo>
                  <a:pt x="37349" y="135111"/>
                </a:lnTo>
                <a:lnTo>
                  <a:pt x="64338" y="97037"/>
                </a:lnTo>
                <a:lnTo>
                  <a:pt x="97309" y="64158"/>
                </a:lnTo>
                <a:lnTo>
                  <a:pt x="135489" y="37244"/>
                </a:lnTo>
                <a:lnTo>
                  <a:pt x="178105" y="17066"/>
                </a:lnTo>
                <a:lnTo>
                  <a:pt x="224386" y="4395"/>
                </a:lnTo>
                <a:lnTo>
                  <a:pt x="273558" y="0"/>
                </a:lnTo>
                <a:lnTo>
                  <a:pt x="322729" y="4395"/>
                </a:lnTo>
                <a:lnTo>
                  <a:pt x="369010" y="17066"/>
                </a:lnTo>
                <a:lnTo>
                  <a:pt x="411626" y="37244"/>
                </a:lnTo>
                <a:lnTo>
                  <a:pt x="449806" y="64158"/>
                </a:lnTo>
                <a:lnTo>
                  <a:pt x="482777" y="97037"/>
                </a:lnTo>
                <a:lnTo>
                  <a:pt x="509766" y="135111"/>
                </a:lnTo>
                <a:lnTo>
                  <a:pt x="530001" y="177609"/>
                </a:lnTo>
                <a:lnTo>
                  <a:pt x="542708" y="223760"/>
                </a:lnTo>
                <a:lnTo>
                  <a:pt x="547116" y="272795"/>
                </a:lnTo>
                <a:lnTo>
                  <a:pt x="542708" y="321831"/>
                </a:lnTo>
                <a:lnTo>
                  <a:pt x="530001" y="367982"/>
                </a:lnTo>
                <a:lnTo>
                  <a:pt x="509766" y="410480"/>
                </a:lnTo>
                <a:lnTo>
                  <a:pt x="482777" y="448554"/>
                </a:lnTo>
                <a:lnTo>
                  <a:pt x="449806" y="481433"/>
                </a:lnTo>
                <a:lnTo>
                  <a:pt x="411626" y="508347"/>
                </a:lnTo>
                <a:lnTo>
                  <a:pt x="369010" y="528525"/>
                </a:lnTo>
                <a:lnTo>
                  <a:pt x="322729" y="541196"/>
                </a:lnTo>
                <a:lnTo>
                  <a:pt x="273558" y="545591"/>
                </a:lnTo>
                <a:lnTo>
                  <a:pt x="224386" y="541196"/>
                </a:lnTo>
                <a:lnTo>
                  <a:pt x="178105" y="528525"/>
                </a:lnTo>
                <a:lnTo>
                  <a:pt x="135489" y="508347"/>
                </a:lnTo>
                <a:lnTo>
                  <a:pt x="97309" y="481433"/>
                </a:lnTo>
                <a:lnTo>
                  <a:pt x="64338" y="448554"/>
                </a:lnTo>
                <a:lnTo>
                  <a:pt x="37349" y="410480"/>
                </a:lnTo>
                <a:lnTo>
                  <a:pt x="17114" y="367982"/>
                </a:lnTo>
                <a:lnTo>
                  <a:pt x="4407" y="321831"/>
                </a:lnTo>
                <a:lnTo>
                  <a:pt x="0" y="272795"/>
                </a:lnTo>
                <a:close/>
              </a:path>
            </a:pathLst>
          </a:custGeom>
          <a:ln w="28956">
            <a:solidFill>
              <a:srgbClr val="BC0436"/>
            </a:solidFill>
          </a:ln>
        </p:spPr>
        <p:txBody>
          <a:bodyPr wrap="square" lIns="0" tIns="0" rIns="0" bIns="0" rtlCol="0"/>
          <a:lstStyle/>
          <a:p>
            <a:endParaRPr/>
          </a:p>
        </p:txBody>
      </p:sp>
      <p:sp>
        <p:nvSpPr>
          <p:cNvPr id="30" name="object 13">
            <a:extLst>
              <a:ext uri="{FF2B5EF4-FFF2-40B4-BE49-F238E27FC236}">
                <a16:creationId xmlns:a16="http://schemas.microsoft.com/office/drawing/2014/main" id="{C4264D9B-3CE9-4D6E-A03F-BC672C2C97BF}"/>
              </a:ext>
            </a:extLst>
          </p:cNvPr>
          <p:cNvSpPr txBox="1"/>
          <p:nvPr/>
        </p:nvSpPr>
        <p:spPr>
          <a:xfrm>
            <a:off x="3113519" y="3723121"/>
            <a:ext cx="276082" cy="289823"/>
          </a:xfrm>
          <a:prstGeom prst="rect">
            <a:avLst/>
          </a:prstGeom>
        </p:spPr>
        <p:txBody>
          <a:bodyPr vert="horz" wrap="square" lIns="0" tIns="12700" rIns="0" bIns="0" rtlCol="0">
            <a:spAutoFit/>
          </a:bodyPr>
          <a:lstStyle/>
          <a:p>
            <a:pPr marL="12700">
              <a:spcBef>
                <a:spcPts val="100"/>
              </a:spcBef>
            </a:pPr>
            <a:r>
              <a:rPr lang="en-US" spc="-5" dirty="0">
                <a:latin typeface="Arial"/>
                <a:cs typeface="Arial"/>
              </a:rPr>
              <a:t>D</a:t>
            </a:r>
            <a:endParaRPr dirty="0">
              <a:latin typeface="Arial"/>
              <a:cs typeface="Arial"/>
            </a:endParaRPr>
          </a:p>
        </p:txBody>
      </p:sp>
      <p:sp>
        <p:nvSpPr>
          <p:cNvPr id="31" name="Title 30">
            <a:extLst>
              <a:ext uri="{FF2B5EF4-FFF2-40B4-BE49-F238E27FC236}">
                <a16:creationId xmlns:a16="http://schemas.microsoft.com/office/drawing/2014/main" id="{05B7B4D0-B247-4971-8907-8A77EFF2820A}"/>
              </a:ext>
            </a:extLst>
          </p:cNvPr>
          <p:cNvSpPr>
            <a:spLocks noGrp="1"/>
          </p:cNvSpPr>
          <p:nvPr>
            <p:ph type="title"/>
          </p:nvPr>
        </p:nvSpPr>
        <p:spPr/>
        <p:txBody>
          <a:bodyPr/>
          <a:lstStyle/>
          <a:p>
            <a:r>
              <a:rPr lang="nl-NL" dirty="0"/>
              <a:t>Zwijnenburg (3)</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44DB1-6753-4CCD-8391-F60C043236F3}"/>
              </a:ext>
            </a:extLst>
          </p:cNvPr>
          <p:cNvSpPr>
            <a:spLocks noGrp="1"/>
          </p:cNvSpPr>
          <p:nvPr>
            <p:ph type="title"/>
          </p:nvPr>
        </p:nvSpPr>
        <p:spPr/>
        <p:txBody>
          <a:bodyPr/>
          <a:lstStyle/>
          <a:p>
            <a:r>
              <a:rPr lang="nl-NL" dirty="0"/>
              <a:t>Conclusie: schema IB en VPB</a:t>
            </a:r>
          </a:p>
        </p:txBody>
      </p:sp>
      <p:graphicFrame>
        <p:nvGraphicFramePr>
          <p:cNvPr id="4" name="Content Placeholder 3">
            <a:extLst>
              <a:ext uri="{FF2B5EF4-FFF2-40B4-BE49-F238E27FC236}">
                <a16:creationId xmlns:a16="http://schemas.microsoft.com/office/drawing/2014/main" id="{1C9DB7C3-535B-4D64-86E2-67941B195723}"/>
              </a:ext>
            </a:extLst>
          </p:cNvPr>
          <p:cNvGraphicFramePr>
            <a:graphicFrameLocks noGrp="1"/>
          </p:cNvGraphicFramePr>
          <p:nvPr>
            <p:ph idx="1"/>
            <p:extLst>
              <p:ext uri="{D42A27DB-BD31-4B8C-83A1-F6EECF244321}">
                <p14:modId xmlns:p14="http://schemas.microsoft.com/office/powerpoint/2010/main" val="3118517927"/>
              </p:ext>
            </p:extLst>
          </p:nvPr>
        </p:nvGraphicFramePr>
        <p:xfrm>
          <a:off x="2074127" y="2854712"/>
          <a:ext cx="6897152" cy="2832189"/>
        </p:xfrm>
        <a:graphic>
          <a:graphicData uri="http://schemas.openxmlformats.org/drawingml/2006/table">
            <a:tbl>
              <a:tblPr firstRow="1" firstCol="1" bandRow="1">
                <a:tableStyleId>{5C22544A-7EE6-4342-B048-85BDC9FD1C3A}</a:tableStyleId>
              </a:tblPr>
              <a:tblGrid>
                <a:gridCol w="2263509">
                  <a:extLst>
                    <a:ext uri="{9D8B030D-6E8A-4147-A177-3AD203B41FA5}">
                      <a16:colId xmlns:a16="http://schemas.microsoft.com/office/drawing/2014/main" val="2279383132"/>
                    </a:ext>
                  </a:extLst>
                </a:gridCol>
                <a:gridCol w="2159168">
                  <a:extLst>
                    <a:ext uri="{9D8B030D-6E8A-4147-A177-3AD203B41FA5}">
                      <a16:colId xmlns:a16="http://schemas.microsoft.com/office/drawing/2014/main" val="3019566306"/>
                    </a:ext>
                  </a:extLst>
                </a:gridCol>
                <a:gridCol w="2474475">
                  <a:extLst>
                    <a:ext uri="{9D8B030D-6E8A-4147-A177-3AD203B41FA5}">
                      <a16:colId xmlns:a16="http://schemas.microsoft.com/office/drawing/2014/main" val="2222213154"/>
                    </a:ext>
                  </a:extLst>
                </a:gridCol>
              </a:tblGrid>
              <a:tr h="188813">
                <a:tc>
                  <a:txBody>
                    <a:bodyPr/>
                    <a:lstStyle/>
                    <a:p>
                      <a:r>
                        <a:rPr lang="nl-NL" sz="1200">
                          <a:effectLst/>
                        </a:rPr>
                        <a:t>Zakelijk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Tussencategorie</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Misbruik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7438008"/>
                  </a:ext>
                </a:extLst>
              </a:tr>
              <a:tr h="2643376">
                <a:tc>
                  <a:txBody>
                    <a:bodyPr/>
                    <a:lstStyle/>
                    <a:p>
                      <a:r>
                        <a:rPr lang="nl-NL" sz="1200" dirty="0">
                          <a:effectLst/>
                        </a:rPr>
                        <a:t>Herstructurering van de activiteiten van de bij de fusie of splitsing betrokken vennootschappen, waaronder begrepen de herstructurering van beleggingen met het oog op vermindering van de administratieve lasten</a:t>
                      </a:r>
                    </a:p>
                    <a:p>
                      <a:r>
                        <a:rPr lang="nl-NL" sz="1200" dirty="0">
                          <a:effectLst/>
                        </a:rPr>
                        <a:t> </a:t>
                      </a:r>
                    </a:p>
                    <a:p>
                      <a:r>
                        <a:rPr lang="nl-NL" sz="1200" dirty="0">
                          <a:effectLst/>
                        </a:rPr>
                        <a:t>Aandeelhoudersmotieven</a:t>
                      </a:r>
                    </a:p>
                    <a:p>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200" dirty="0">
                          <a:effectLst/>
                          <a:latin typeface="Calibri" panose="020F0502020204030204" pitchFamily="34" charset="0"/>
                          <a:ea typeface="Calibri" panose="020F0502020204030204" pitchFamily="34" charset="0"/>
                          <a:cs typeface="Times New Roman" panose="02020603050405020304" pitchFamily="18" charset="0"/>
                        </a:rPr>
                        <a:t>(Alle niet-fiscale overwegingen)</a:t>
                      </a:r>
                    </a:p>
                  </a:txBody>
                  <a:tcPr marL="68580" marR="68580" marT="0" marB="0"/>
                </a:tc>
                <a:tc>
                  <a:txBody>
                    <a:bodyPr/>
                    <a:lstStyle/>
                    <a:p>
                      <a:r>
                        <a:rPr lang="nl-NL" sz="1200" dirty="0">
                          <a:effectLst/>
                        </a:rPr>
                        <a:t>Legitieme fiscale overwegingen</a:t>
                      </a:r>
                    </a:p>
                    <a:p>
                      <a:r>
                        <a:rPr lang="nl-NL" sz="1200" dirty="0">
                          <a:effectLst/>
                        </a:rPr>
                        <a:t> </a:t>
                      </a:r>
                    </a:p>
                    <a:p>
                      <a:r>
                        <a:rPr lang="nl-NL" sz="1200" dirty="0">
                          <a:effectLst/>
                        </a:rPr>
                        <a:t>Ontgaan van andere belastingen dan de inkomstenbelasting en vennootschapsbelasting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solidFill>
                            <a:srgbClr val="C00000"/>
                          </a:solidFill>
                          <a:effectLst/>
                        </a:rPr>
                        <a:t>Ontgaan van inkomstenbelasting en vennootschapsbelasting </a:t>
                      </a:r>
                    </a:p>
                    <a:p>
                      <a:r>
                        <a:rPr lang="nl-NL"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2084414"/>
                  </a:ext>
                </a:extLst>
              </a:tr>
            </a:tbl>
          </a:graphicData>
        </a:graphic>
      </p:graphicFrame>
    </p:spTree>
    <p:extLst>
      <p:ext uri="{BB962C8B-B14F-4D97-AF65-F5344CB8AC3E}">
        <p14:creationId xmlns:p14="http://schemas.microsoft.com/office/powerpoint/2010/main" val="3676041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4426-3E08-4CD8-BA5A-F857C232BBA7}"/>
              </a:ext>
            </a:extLst>
          </p:cNvPr>
          <p:cNvSpPr>
            <a:spLocks noGrp="1"/>
          </p:cNvSpPr>
          <p:nvPr>
            <p:ph type="title"/>
          </p:nvPr>
        </p:nvSpPr>
        <p:spPr/>
        <p:txBody>
          <a:bodyPr/>
          <a:lstStyle/>
          <a:p>
            <a:r>
              <a:rPr lang="nl-NL" dirty="0"/>
              <a:t>Conclusie: schema overdrachtsbelasting (splitsing)</a:t>
            </a:r>
          </a:p>
        </p:txBody>
      </p:sp>
      <p:graphicFrame>
        <p:nvGraphicFramePr>
          <p:cNvPr id="4" name="Content Placeholder 3">
            <a:extLst>
              <a:ext uri="{FF2B5EF4-FFF2-40B4-BE49-F238E27FC236}">
                <a16:creationId xmlns:a16="http://schemas.microsoft.com/office/drawing/2014/main" id="{70681A57-AC1E-423D-BF00-1F57B2E60BF6}"/>
              </a:ext>
            </a:extLst>
          </p:cNvPr>
          <p:cNvGraphicFramePr>
            <a:graphicFrameLocks noGrp="1"/>
          </p:cNvGraphicFramePr>
          <p:nvPr>
            <p:ph idx="1"/>
            <p:extLst>
              <p:ext uri="{D42A27DB-BD31-4B8C-83A1-F6EECF244321}">
                <p14:modId xmlns:p14="http://schemas.microsoft.com/office/powerpoint/2010/main" val="437058140"/>
              </p:ext>
            </p:extLst>
          </p:nvPr>
        </p:nvGraphicFramePr>
        <p:xfrm>
          <a:off x="2330604" y="3256156"/>
          <a:ext cx="6987131" cy="2189730"/>
        </p:xfrm>
        <a:graphic>
          <a:graphicData uri="http://schemas.openxmlformats.org/drawingml/2006/table">
            <a:tbl>
              <a:tblPr firstRow="1" firstCol="1" bandRow="1">
                <a:tableStyleId>{5C22544A-7EE6-4342-B048-85BDC9FD1C3A}</a:tableStyleId>
              </a:tblPr>
              <a:tblGrid>
                <a:gridCol w="2293038">
                  <a:extLst>
                    <a:ext uri="{9D8B030D-6E8A-4147-A177-3AD203B41FA5}">
                      <a16:colId xmlns:a16="http://schemas.microsoft.com/office/drawing/2014/main" val="1240328836"/>
                    </a:ext>
                  </a:extLst>
                </a:gridCol>
                <a:gridCol w="2187336">
                  <a:extLst>
                    <a:ext uri="{9D8B030D-6E8A-4147-A177-3AD203B41FA5}">
                      <a16:colId xmlns:a16="http://schemas.microsoft.com/office/drawing/2014/main" val="2484899662"/>
                    </a:ext>
                  </a:extLst>
                </a:gridCol>
                <a:gridCol w="2506757">
                  <a:extLst>
                    <a:ext uri="{9D8B030D-6E8A-4147-A177-3AD203B41FA5}">
                      <a16:colId xmlns:a16="http://schemas.microsoft.com/office/drawing/2014/main" val="3326667120"/>
                    </a:ext>
                  </a:extLst>
                </a:gridCol>
              </a:tblGrid>
              <a:tr h="428876">
                <a:tc>
                  <a:txBody>
                    <a:bodyPr/>
                    <a:lstStyle/>
                    <a:p>
                      <a:r>
                        <a:rPr lang="nl-NL" sz="1200">
                          <a:effectLst/>
                        </a:rPr>
                        <a:t>Zakelijk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Tussencategorie</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Misbruik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008477"/>
                  </a:ext>
                </a:extLst>
              </a:tr>
              <a:tr h="1760854">
                <a:tc>
                  <a:txBody>
                    <a:bodyPr/>
                    <a:lstStyle/>
                    <a:p>
                      <a:r>
                        <a:rPr lang="nl-NL" sz="1200">
                          <a:effectLst/>
                        </a:rPr>
                        <a:t>Alle niet-fiscale overwegingen</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Legitieme fiscale overwegingen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solidFill>
                            <a:srgbClr val="C00000"/>
                          </a:solidFill>
                          <a:effectLst/>
                        </a:rPr>
                        <a:t>Ontgaan van belasting </a:t>
                      </a:r>
                    </a:p>
                    <a:p>
                      <a:r>
                        <a:rPr lang="nl-NL"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223068"/>
                  </a:ext>
                </a:extLst>
              </a:tr>
            </a:tbl>
          </a:graphicData>
        </a:graphic>
      </p:graphicFrame>
    </p:spTree>
    <p:extLst>
      <p:ext uri="{BB962C8B-B14F-4D97-AF65-F5344CB8AC3E}">
        <p14:creationId xmlns:p14="http://schemas.microsoft.com/office/powerpoint/2010/main" val="868838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BFB6-55D5-4040-B40E-096A0D05DCFF}"/>
              </a:ext>
            </a:extLst>
          </p:cNvPr>
          <p:cNvSpPr>
            <a:spLocks noGrp="1"/>
          </p:cNvSpPr>
          <p:nvPr>
            <p:ph type="title"/>
          </p:nvPr>
        </p:nvSpPr>
        <p:spPr>
          <a:xfrm>
            <a:off x="137160" y="164592"/>
            <a:ext cx="11951208" cy="1253046"/>
          </a:xfrm>
        </p:spPr>
        <p:txBody>
          <a:bodyPr/>
          <a:lstStyle/>
          <a:p>
            <a:r>
              <a:rPr lang="nl-NL" sz="3600" dirty="0"/>
              <a:t>Wettelijk kader (antimisbruikbepalingen IB en VPB)</a:t>
            </a:r>
          </a:p>
        </p:txBody>
      </p:sp>
      <p:sp>
        <p:nvSpPr>
          <p:cNvPr id="3" name="Content Placeholder 2">
            <a:extLst>
              <a:ext uri="{FF2B5EF4-FFF2-40B4-BE49-F238E27FC236}">
                <a16:creationId xmlns:a16="http://schemas.microsoft.com/office/drawing/2014/main" id="{D21692C0-1B88-4C5A-8F15-D51B41A6B045}"/>
              </a:ext>
            </a:extLst>
          </p:cNvPr>
          <p:cNvSpPr>
            <a:spLocks noGrp="1"/>
          </p:cNvSpPr>
          <p:nvPr>
            <p:ph idx="1"/>
          </p:nvPr>
        </p:nvSpPr>
        <p:spPr>
          <a:xfrm>
            <a:off x="215208" y="2112559"/>
            <a:ext cx="10554574" cy="4471121"/>
          </a:xfrm>
        </p:spPr>
        <p:txBody>
          <a:bodyPr>
            <a:normAutofit fontScale="85000" lnSpcReduction="10000"/>
          </a:bodyPr>
          <a:lstStyle/>
          <a:p>
            <a:r>
              <a:rPr lang="nl-NL" sz="2000" dirty="0"/>
              <a:t>Aandelenfusie: art. 3.55, lid 4, onderdeel b, Wet IB (</a:t>
            </a:r>
            <a:r>
              <a:rPr lang="nl-NL" sz="2000" dirty="0" err="1"/>
              <a:t>w.u.o</a:t>
            </a:r>
            <a:r>
              <a:rPr lang="nl-NL" sz="2000" dirty="0"/>
              <a:t>.) en </a:t>
            </a:r>
            <a:r>
              <a:rPr lang="nl-NL" sz="2000" dirty="0" err="1"/>
              <a:t>artt</a:t>
            </a:r>
            <a:r>
              <a:rPr lang="nl-NL" sz="2000" dirty="0"/>
              <a:t>. 4.41 en 4.42 Wet IB (a.b.)</a:t>
            </a:r>
          </a:p>
          <a:p>
            <a:r>
              <a:rPr lang="nl-NL" sz="2000" dirty="0"/>
              <a:t>Bedrijfsfusie: art. 14, lid 4, Wet VPB</a:t>
            </a:r>
          </a:p>
          <a:p>
            <a:r>
              <a:rPr lang="nl-NL" sz="2000" dirty="0"/>
              <a:t>Zuivere splitsing en afsplitsing: art. 14a, lid 6, Wet VPB*</a:t>
            </a:r>
          </a:p>
          <a:p>
            <a:r>
              <a:rPr lang="nl-NL" sz="2000" dirty="0"/>
              <a:t>Juridische fusie: art. 14b, lid 5, Wet VPB</a:t>
            </a:r>
          </a:p>
          <a:p>
            <a:endParaRPr lang="nl-NL" sz="2000" dirty="0"/>
          </a:p>
          <a:p>
            <a:pPr marL="0" indent="0">
              <a:buNone/>
            </a:pPr>
            <a:r>
              <a:rPr lang="nl-NL" sz="2000" dirty="0"/>
              <a:t>*“(De faciliteit) </a:t>
            </a:r>
            <a:r>
              <a:rPr lang="nl-NL" sz="2000" b="0" i="0" dirty="0">
                <a:effectLst/>
              </a:rPr>
              <a:t>is niet van toepassing indien de splitsing </a:t>
            </a:r>
            <a:r>
              <a:rPr lang="nl-NL" sz="2000" b="0" i="0" dirty="0">
                <a:solidFill>
                  <a:srgbClr val="FFFF00"/>
                </a:solidFill>
                <a:effectLst/>
              </a:rPr>
              <a:t>in overwegende mate is gericht </a:t>
            </a:r>
            <a:r>
              <a:rPr lang="nl-NL" sz="2000" b="0" i="0" dirty="0">
                <a:effectLst/>
              </a:rPr>
              <a:t>op het </a:t>
            </a:r>
            <a:r>
              <a:rPr lang="nl-NL" sz="2000" b="0" i="0" dirty="0">
                <a:solidFill>
                  <a:srgbClr val="FFFF00"/>
                </a:solidFill>
                <a:effectLst/>
              </a:rPr>
              <a:t>ontgaan of uitstellen van belastingheffing</a:t>
            </a:r>
            <a:r>
              <a:rPr lang="nl-NL" sz="2000" b="0" i="0" dirty="0">
                <a:effectLst/>
              </a:rPr>
              <a:t>. De splitsing wordt, tenzij het tegendeel aannemelijk wordt gemaakt, geacht </a:t>
            </a:r>
            <a:r>
              <a:rPr lang="nl-NL" sz="2000" b="0" i="0" dirty="0">
                <a:solidFill>
                  <a:srgbClr val="FFFF00"/>
                </a:solidFill>
                <a:effectLst/>
              </a:rPr>
              <a:t>in overwegende mate te zijn gericht </a:t>
            </a:r>
            <a:r>
              <a:rPr lang="nl-NL" sz="2000" b="0" i="0" dirty="0">
                <a:effectLst/>
              </a:rPr>
              <a:t>op het ontgaan of uitstellen van belastingheffing indien de splitsing niet plaatsvindt </a:t>
            </a:r>
            <a:r>
              <a:rPr lang="nl-NL" sz="2000" b="0" i="0" dirty="0">
                <a:solidFill>
                  <a:srgbClr val="FFFF00"/>
                </a:solidFill>
                <a:effectLst/>
              </a:rPr>
              <a:t>op grond van zakelijke overwegingen </a:t>
            </a:r>
            <a:r>
              <a:rPr lang="nl-NL" sz="2000" b="0" i="0" dirty="0">
                <a:effectLst/>
              </a:rPr>
              <a:t>zoals herstructurering of rationalisering van de actieve werkzaamheden van de splitsende- en de verkrijgende rechtspersonen. Indien aandelen in de gesplitste rechtspersoon, dan wel in een verkrijgende rechtspersoon </a:t>
            </a:r>
            <a:r>
              <a:rPr lang="nl-NL" sz="2000" b="0" i="0" dirty="0">
                <a:solidFill>
                  <a:srgbClr val="FFFF00"/>
                </a:solidFill>
                <a:effectLst/>
              </a:rPr>
              <a:t>binnen drie jaar na de splitsing geheel of ten dele, direct of indirect worden vervreemd </a:t>
            </a:r>
            <a:r>
              <a:rPr lang="nl-NL" sz="2000" b="0" i="0" dirty="0">
                <a:effectLst/>
              </a:rPr>
              <a:t>aan een lichaam dat niet met de gesplitste rechtspersoon en met de verkrijgende rechtspersonen is verbonden, worden zakelijke overwegingen niet aanwezig geacht, tenzij het tegendeel aannemelijk wordt gemaakt.</a:t>
            </a:r>
            <a:endParaRPr lang="nl-NL" sz="2000" dirty="0"/>
          </a:p>
        </p:txBody>
      </p:sp>
    </p:spTree>
    <p:extLst>
      <p:ext uri="{BB962C8B-B14F-4D97-AF65-F5344CB8AC3E}">
        <p14:creationId xmlns:p14="http://schemas.microsoft.com/office/powerpoint/2010/main" val="42392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83D9-F2DB-4446-8FC3-A097B8C317A3}"/>
              </a:ext>
            </a:extLst>
          </p:cNvPr>
          <p:cNvSpPr>
            <a:spLocks noGrp="1"/>
          </p:cNvSpPr>
          <p:nvPr>
            <p:ph type="title"/>
          </p:nvPr>
        </p:nvSpPr>
        <p:spPr>
          <a:xfrm>
            <a:off x="338328" y="447188"/>
            <a:ext cx="11043670" cy="970450"/>
          </a:xfrm>
        </p:spPr>
        <p:txBody>
          <a:bodyPr/>
          <a:lstStyle/>
          <a:p>
            <a:r>
              <a:rPr lang="nl-NL" sz="3600" dirty="0"/>
              <a:t>Wettelijk kader (antimisbruikbepaling in de FRL)</a:t>
            </a:r>
          </a:p>
        </p:txBody>
      </p:sp>
      <p:sp>
        <p:nvSpPr>
          <p:cNvPr id="3" name="Content Placeholder 2">
            <a:extLst>
              <a:ext uri="{FF2B5EF4-FFF2-40B4-BE49-F238E27FC236}">
                <a16:creationId xmlns:a16="http://schemas.microsoft.com/office/drawing/2014/main" id="{F77ECC3C-968A-431C-950B-909248E241DD}"/>
              </a:ext>
            </a:extLst>
          </p:cNvPr>
          <p:cNvSpPr>
            <a:spLocks noGrp="1"/>
          </p:cNvSpPr>
          <p:nvPr>
            <p:ph idx="1"/>
          </p:nvPr>
        </p:nvSpPr>
        <p:spPr/>
        <p:txBody>
          <a:bodyPr>
            <a:normAutofit/>
          </a:bodyPr>
          <a:lstStyle/>
          <a:p>
            <a:r>
              <a:rPr lang="nl-NL" sz="2000" dirty="0"/>
              <a:t>Art. 15 FRL: “De lidstaten kunnen weigeren de (faciliteiten) toe te passen, indien blijkt dat de (fusie of splitsing) als </a:t>
            </a:r>
            <a:r>
              <a:rPr lang="nl-NL" sz="2000" dirty="0">
                <a:solidFill>
                  <a:srgbClr val="FFFF00"/>
                </a:solidFill>
              </a:rPr>
              <a:t>hoofddoel of een der </a:t>
            </a:r>
            <a:r>
              <a:rPr lang="nl-NL" sz="2000" dirty="0"/>
              <a:t>hoofddoelen </a:t>
            </a:r>
            <a:r>
              <a:rPr lang="nl-NL" sz="2000" dirty="0">
                <a:solidFill>
                  <a:srgbClr val="FFFF00"/>
                </a:solidFill>
              </a:rPr>
              <a:t>belastingfraude of belastingontwijking </a:t>
            </a:r>
            <a:r>
              <a:rPr lang="nl-NL" sz="2000" dirty="0"/>
              <a:t>heeft; wanneer de rechtshandeling niet plaatsvindt op grond van </a:t>
            </a:r>
            <a:r>
              <a:rPr lang="nl-NL" sz="2000" dirty="0">
                <a:solidFill>
                  <a:srgbClr val="FFFF00"/>
                </a:solidFill>
              </a:rPr>
              <a:t>zakelijke overwegingen</a:t>
            </a:r>
            <a:r>
              <a:rPr lang="nl-NL" sz="2000" dirty="0"/>
              <a:t>, zoals herstructurering of rationalisering van de activiteiten van de bij de rechtshandeling betrokken vennootschappen, geldt het vermoeden dat die rechtshandeling als hoofddoel of een van de hoofddoelen belastingfraude of belastingontwijking heeft.”</a:t>
            </a:r>
          </a:p>
        </p:txBody>
      </p:sp>
    </p:spTree>
    <p:extLst>
      <p:ext uri="{BB962C8B-B14F-4D97-AF65-F5344CB8AC3E}">
        <p14:creationId xmlns:p14="http://schemas.microsoft.com/office/powerpoint/2010/main" val="355287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D5A7D-F54B-4FAA-BB80-0AF3DD3C5563}"/>
              </a:ext>
            </a:extLst>
          </p:cNvPr>
          <p:cNvSpPr>
            <a:spLocks noGrp="1"/>
          </p:cNvSpPr>
          <p:nvPr>
            <p:ph type="title"/>
          </p:nvPr>
        </p:nvSpPr>
        <p:spPr/>
        <p:txBody>
          <a:bodyPr/>
          <a:lstStyle/>
          <a:p>
            <a:r>
              <a:rPr lang="nl-NL" dirty="0"/>
              <a:t>Drie categorieën overwegingen</a:t>
            </a:r>
          </a:p>
        </p:txBody>
      </p:sp>
      <p:graphicFrame>
        <p:nvGraphicFramePr>
          <p:cNvPr id="4" name="Content Placeholder 3">
            <a:extLst>
              <a:ext uri="{FF2B5EF4-FFF2-40B4-BE49-F238E27FC236}">
                <a16:creationId xmlns:a16="http://schemas.microsoft.com/office/drawing/2014/main" id="{F326902F-44AA-48C7-9BBF-71630A2B0906}"/>
              </a:ext>
            </a:extLst>
          </p:cNvPr>
          <p:cNvGraphicFramePr>
            <a:graphicFrameLocks noGrp="1"/>
          </p:cNvGraphicFramePr>
          <p:nvPr>
            <p:ph idx="1"/>
            <p:extLst>
              <p:ext uri="{D42A27DB-BD31-4B8C-83A1-F6EECF244321}">
                <p14:modId xmlns:p14="http://schemas.microsoft.com/office/powerpoint/2010/main" val="2391759361"/>
              </p:ext>
            </p:extLst>
          </p:nvPr>
        </p:nvGraphicFramePr>
        <p:xfrm>
          <a:off x="810000" y="2852928"/>
          <a:ext cx="9601199" cy="2807208"/>
        </p:xfrm>
        <a:graphic>
          <a:graphicData uri="http://schemas.openxmlformats.org/drawingml/2006/table">
            <a:tbl>
              <a:tblPr firstRow="1" firstCol="1" bandRow="1">
                <a:tableStyleId>{5C22544A-7EE6-4342-B048-85BDC9FD1C3A}</a:tableStyleId>
              </a:tblPr>
              <a:tblGrid>
                <a:gridCol w="3150924">
                  <a:extLst>
                    <a:ext uri="{9D8B030D-6E8A-4147-A177-3AD203B41FA5}">
                      <a16:colId xmlns:a16="http://schemas.microsoft.com/office/drawing/2014/main" val="196698125"/>
                    </a:ext>
                  </a:extLst>
                </a:gridCol>
                <a:gridCol w="3005675">
                  <a:extLst>
                    <a:ext uri="{9D8B030D-6E8A-4147-A177-3AD203B41FA5}">
                      <a16:colId xmlns:a16="http://schemas.microsoft.com/office/drawing/2014/main" val="1953719681"/>
                    </a:ext>
                  </a:extLst>
                </a:gridCol>
                <a:gridCol w="3444600">
                  <a:extLst>
                    <a:ext uri="{9D8B030D-6E8A-4147-A177-3AD203B41FA5}">
                      <a16:colId xmlns:a16="http://schemas.microsoft.com/office/drawing/2014/main" val="4272581817"/>
                    </a:ext>
                  </a:extLst>
                </a:gridCol>
              </a:tblGrid>
              <a:tr h="584978">
                <a:tc>
                  <a:txBody>
                    <a:bodyPr/>
                    <a:lstStyle/>
                    <a:p>
                      <a:r>
                        <a:rPr lang="nl-NL" sz="1200" dirty="0">
                          <a:effectLst/>
                        </a:rPr>
                        <a:t>Zakelijke overwegingen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Tussencategorie (niet zakelijk, maar ook geen misbruik)</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Misbruik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4052224"/>
                  </a:ext>
                </a:extLst>
              </a:tr>
              <a:tr h="2222230">
                <a:tc>
                  <a:txBody>
                    <a:bodyPr/>
                    <a:lstStyle/>
                    <a:p>
                      <a:pPr marL="171450" indent="-171450">
                        <a:buFont typeface="Arial" panose="020B0604020202020204" pitchFamily="34" charset="0"/>
                        <a:buChar char="•"/>
                      </a:pPr>
                      <a:r>
                        <a:rPr lang="nl-NL" sz="1200" dirty="0">
                          <a:effectLst/>
                          <a:latin typeface="Calibri" panose="020F0502020204030204" pitchFamily="34" charset="0"/>
                          <a:ea typeface="Calibri" panose="020F0502020204030204" pitchFamily="34" charset="0"/>
                          <a:cs typeface="Times New Roman" panose="02020603050405020304" pitchFamily="18" charset="0"/>
                        </a:rPr>
                        <a:t>Faciliteit van toepassing.</a:t>
                      </a:r>
                    </a:p>
                    <a:p>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nl-NL" sz="1200" dirty="0">
                          <a:effectLst/>
                          <a:latin typeface="Calibri" panose="020F0502020204030204" pitchFamily="34" charset="0"/>
                          <a:ea typeface="Calibri" panose="020F0502020204030204" pitchFamily="34" charset="0"/>
                          <a:cs typeface="Times New Roman" panose="02020603050405020304" pitchFamily="18" charset="0"/>
                        </a:rPr>
                        <a:t>Bewijslast bij inspecteur om het ontbreken van zakelijke overwegingen aannemelijk te maken. </a:t>
                      </a:r>
                    </a:p>
                  </a:txBody>
                  <a:tcPr marL="68580" marR="68580" marT="0" marB="0"/>
                </a:tc>
                <a:tc>
                  <a:txBody>
                    <a:bodyPr/>
                    <a:lstStyle/>
                    <a:p>
                      <a:pPr marL="171450" indent="-171450">
                        <a:buFont typeface="Arial" panose="020B0604020202020204" pitchFamily="34" charset="0"/>
                        <a:buChar char="•"/>
                      </a:pPr>
                      <a:r>
                        <a:rPr lang="nl-NL" sz="1200" dirty="0">
                          <a:effectLst/>
                          <a:latin typeface="Calibri" panose="020F0502020204030204" pitchFamily="34" charset="0"/>
                          <a:ea typeface="Calibri" panose="020F0502020204030204" pitchFamily="34" charset="0"/>
                          <a:cs typeface="Times New Roman" panose="02020603050405020304" pitchFamily="18" charset="0"/>
                        </a:rPr>
                        <a:t>Faciliteit van toepassing.</a:t>
                      </a:r>
                    </a:p>
                    <a:p>
                      <a:pPr marL="171450" indent="-171450">
                        <a:buFont typeface="Arial" panose="020B0604020202020204" pitchFamily="34" charset="0"/>
                        <a:buChar char="•"/>
                      </a:pP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nl-NL" sz="1200" dirty="0">
                          <a:effectLst/>
                          <a:latin typeface="Calibri" panose="020F0502020204030204" pitchFamily="34" charset="0"/>
                          <a:ea typeface="Calibri" panose="020F0502020204030204" pitchFamily="34" charset="0"/>
                          <a:cs typeface="Times New Roman" panose="02020603050405020304" pitchFamily="18" charset="0"/>
                        </a:rPr>
                        <a:t>Bewijslast bij belastingplichtige om aannemelijk te maken dat geen sprake is van misbruik. </a:t>
                      </a:r>
                    </a:p>
                  </a:txBody>
                  <a:tcPr marL="68580" marR="68580" marT="0" marB="0"/>
                </a:tc>
                <a:tc>
                  <a:txBody>
                    <a:bodyPr/>
                    <a:lstStyle/>
                    <a:p>
                      <a:pPr marL="171450" indent="-171450">
                        <a:buFont typeface="Arial" panose="020B0604020202020204" pitchFamily="34" charset="0"/>
                        <a:buChar char="•"/>
                      </a:pPr>
                      <a:r>
                        <a:rPr lang="nl-NL" sz="1200" dirty="0">
                          <a:effectLst/>
                          <a:latin typeface="Calibri" panose="020F0502020204030204" pitchFamily="34" charset="0"/>
                          <a:cs typeface="Calibri" panose="020F0502020204030204" pitchFamily="34" charset="0"/>
                        </a:rPr>
                        <a:t>Faciliteit niet van toepassing. </a:t>
                      </a:r>
                    </a:p>
                    <a:p>
                      <a:r>
                        <a:rPr lang="nl-NL" sz="1200" dirty="0">
                          <a:effectLst/>
                          <a:latin typeface="Calibri" panose="020F0502020204030204" pitchFamily="34" charset="0"/>
                          <a:cs typeface="Calibri" panose="020F0502020204030204" pitchFamily="34" charset="0"/>
                        </a:rPr>
                        <a:t> </a:t>
                      </a:r>
                      <a:endParaRPr lang="nl-NL"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646787369"/>
                  </a:ext>
                </a:extLst>
              </a:tr>
            </a:tbl>
          </a:graphicData>
        </a:graphic>
      </p:graphicFrame>
    </p:spTree>
    <p:extLst>
      <p:ext uri="{BB962C8B-B14F-4D97-AF65-F5344CB8AC3E}">
        <p14:creationId xmlns:p14="http://schemas.microsoft.com/office/powerpoint/2010/main" val="700032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B2E37-DA7E-4B5F-A2E1-A9BA37C3E855}"/>
              </a:ext>
            </a:extLst>
          </p:cNvPr>
          <p:cNvSpPr>
            <a:spLocks noGrp="1"/>
          </p:cNvSpPr>
          <p:nvPr>
            <p:ph type="title"/>
          </p:nvPr>
        </p:nvSpPr>
        <p:spPr/>
        <p:txBody>
          <a:bodyPr/>
          <a:lstStyle/>
          <a:p>
            <a:r>
              <a:rPr lang="nl-NL" dirty="0"/>
              <a:t>Zakelijke overwegingen: wat is zakelijk?</a:t>
            </a:r>
          </a:p>
        </p:txBody>
      </p:sp>
      <p:sp>
        <p:nvSpPr>
          <p:cNvPr id="3" name="Content Placeholder 2">
            <a:extLst>
              <a:ext uri="{FF2B5EF4-FFF2-40B4-BE49-F238E27FC236}">
                <a16:creationId xmlns:a16="http://schemas.microsoft.com/office/drawing/2014/main" id="{0099E52F-D885-480C-A654-DF78CD5FEA91}"/>
              </a:ext>
            </a:extLst>
          </p:cNvPr>
          <p:cNvSpPr>
            <a:spLocks noGrp="1"/>
          </p:cNvSpPr>
          <p:nvPr>
            <p:ph idx="1"/>
          </p:nvPr>
        </p:nvSpPr>
        <p:spPr/>
        <p:txBody>
          <a:bodyPr>
            <a:normAutofit/>
          </a:bodyPr>
          <a:lstStyle/>
          <a:p>
            <a:r>
              <a:rPr lang="nl-NL" sz="2000" dirty="0"/>
              <a:t>HR 18 december 2020, WECLI:NL:HR:2020:2978, BNB 2021/35 (ruziesplitsing, overdrachtsbelasting, beleggingen): “De in de voorwaarden in het </a:t>
            </a:r>
            <a:r>
              <a:rPr lang="nl-NL" sz="2000" dirty="0" err="1"/>
              <a:t>Uitv.besl</a:t>
            </a:r>
            <a:r>
              <a:rPr lang="nl-NL" sz="2000" dirty="0"/>
              <a:t>. BRV genoemde herstructurering of rationalisering van actieve werkzaamheden zijn niet meer dan </a:t>
            </a:r>
            <a:r>
              <a:rPr lang="nl-NL" sz="2000" dirty="0">
                <a:solidFill>
                  <a:srgbClr val="FFFF00"/>
                </a:solidFill>
              </a:rPr>
              <a:t>voorbeelden</a:t>
            </a:r>
            <a:r>
              <a:rPr lang="nl-NL" sz="2000" dirty="0"/>
              <a:t> van zakelijke overwegingen voor een splitsing.”</a:t>
            </a:r>
          </a:p>
          <a:p>
            <a:endParaRPr lang="nl-NL" sz="2000" dirty="0"/>
          </a:p>
          <a:p>
            <a:r>
              <a:rPr lang="nl-NL" sz="2000" dirty="0"/>
              <a:t>Jurisprudentie (o.m. ook Leur-Bloem en Euro Park Service): herstructurering actieve werkzaamheden en beleggingen, aandeelhoudersmotieven. In feite: alle niet-fiscale motieven.  </a:t>
            </a:r>
          </a:p>
        </p:txBody>
      </p:sp>
    </p:spTree>
    <p:extLst>
      <p:ext uri="{BB962C8B-B14F-4D97-AF65-F5344CB8AC3E}">
        <p14:creationId xmlns:p14="http://schemas.microsoft.com/office/powerpoint/2010/main" val="37145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E05D-97B8-4DCA-93A1-9534A82AE0EE}"/>
              </a:ext>
            </a:extLst>
          </p:cNvPr>
          <p:cNvSpPr>
            <a:spLocks noGrp="1"/>
          </p:cNvSpPr>
          <p:nvPr>
            <p:ph type="title"/>
          </p:nvPr>
        </p:nvSpPr>
        <p:spPr/>
        <p:txBody>
          <a:bodyPr/>
          <a:lstStyle/>
          <a:p>
            <a:r>
              <a:rPr lang="nl-NL" dirty="0"/>
              <a:t>Misbruik</a:t>
            </a:r>
          </a:p>
        </p:txBody>
      </p:sp>
      <p:sp>
        <p:nvSpPr>
          <p:cNvPr id="3" name="Content Placeholder 2">
            <a:extLst>
              <a:ext uri="{FF2B5EF4-FFF2-40B4-BE49-F238E27FC236}">
                <a16:creationId xmlns:a16="http://schemas.microsoft.com/office/drawing/2014/main" id="{C36652F5-75C4-469B-AA26-26292F085403}"/>
              </a:ext>
            </a:extLst>
          </p:cNvPr>
          <p:cNvSpPr>
            <a:spLocks noGrp="1"/>
          </p:cNvSpPr>
          <p:nvPr>
            <p:ph idx="1"/>
          </p:nvPr>
        </p:nvSpPr>
        <p:spPr/>
        <p:txBody>
          <a:bodyPr>
            <a:normAutofit/>
          </a:bodyPr>
          <a:lstStyle/>
          <a:p>
            <a:r>
              <a:rPr lang="nl-NL" sz="2000" dirty="0">
                <a:cs typeface="Calibri" panose="020F0502020204030204" pitchFamily="34" charset="0"/>
              </a:rPr>
              <a:t>Jurisprudentie HvJ, o.m. Halifax, Deense zaken, Foggia:</a:t>
            </a:r>
          </a:p>
          <a:p>
            <a:pPr marL="0" indent="0">
              <a:buNone/>
            </a:pPr>
            <a:r>
              <a:rPr lang="nl-NL" sz="2000" dirty="0">
                <a:cs typeface="Calibri" panose="020F0502020204030204" pitchFamily="34" charset="0"/>
              </a:rPr>
              <a:t> </a:t>
            </a:r>
          </a:p>
          <a:p>
            <a:r>
              <a:rPr lang="nl-NL" sz="2000" dirty="0">
                <a:solidFill>
                  <a:srgbClr val="FFFF00"/>
                </a:solidFill>
                <a:cs typeface="Calibri" panose="020F0502020204030204" pitchFamily="34" charset="0"/>
              </a:rPr>
              <a:t>Subjectieve toets</a:t>
            </a:r>
            <a:r>
              <a:rPr lang="nl-NL" sz="2000" dirty="0">
                <a:cs typeface="Calibri" panose="020F0502020204030204" pitchFamily="34" charset="0"/>
              </a:rPr>
              <a:t>: verkrijging </a:t>
            </a:r>
            <a:r>
              <a:rPr lang="nl-NL" sz="2000" dirty="0">
                <a:solidFill>
                  <a:srgbClr val="FFFF00"/>
                </a:solidFill>
                <a:cs typeface="Calibri" panose="020F0502020204030204" pitchFamily="34" charset="0"/>
              </a:rPr>
              <a:t>belastingvoordeel is het voornaamste doel </a:t>
            </a:r>
            <a:r>
              <a:rPr lang="nl-NL" sz="2000" dirty="0">
                <a:cs typeface="Calibri" panose="020F0502020204030204" pitchFamily="34" charset="0"/>
              </a:rPr>
              <a:t>(art. 15 FRL: hoofddoel of een der hoofddoelen)</a:t>
            </a:r>
          </a:p>
          <a:p>
            <a:endParaRPr lang="nl-NL" sz="2000" dirty="0">
              <a:cs typeface="Calibri" panose="020F0502020204030204" pitchFamily="34" charset="0"/>
            </a:endParaRPr>
          </a:p>
          <a:p>
            <a:r>
              <a:rPr lang="nl-NL" sz="2000" dirty="0">
                <a:solidFill>
                  <a:srgbClr val="FFFF00"/>
                </a:solidFill>
                <a:cs typeface="Calibri" panose="020F0502020204030204" pitchFamily="34" charset="0"/>
              </a:rPr>
              <a:t>Objectieve toets: </a:t>
            </a:r>
            <a:r>
              <a:rPr lang="nl-NL" sz="2000" dirty="0">
                <a:cs typeface="Calibri" panose="020F0502020204030204" pitchFamily="34" charset="0"/>
              </a:rPr>
              <a:t>verkrijging belastingvoordeel komt </a:t>
            </a:r>
            <a:r>
              <a:rPr lang="nl-NL" sz="2000" dirty="0">
                <a:solidFill>
                  <a:srgbClr val="FFFF00"/>
                </a:solidFill>
                <a:cs typeface="Calibri" panose="020F0502020204030204" pitchFamily="34" charset="0"/>
              </a:rPr>
              <a:t>in strijd met doel en strekking </a:t>
            </a:r>
            <a:r>
              <a:rPr lang="nl-NL" sz="2000" dirty="0">
                <a:cs typeface="Calibri" panose="020F0502020204030204" pitchFamily="34" charset="0"/>
              </a:rPr>
              <a:t>van de regeling (art. 15 FRL: belastingfraude of –ontwijking)</a:t>
            </a:r>
          </a:p>
        </p:txBody>
      </p:sp>
    </p:spTree>
    <p:extLst>
      <p:ext uri="{BB962C8B-B14F-4D97-AF65-F5344CB8AC3E}">
        <p14:creationId xmlns:p14="http://schemas.microsoft.com/office/powerpoint/2010/main" val="92637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54426-3E08-4CD8-BA5A-F857C232BBA7}"/>
              </a:ext>
            </a:extLst>
          </p:cNvPr>
          <p:cNvSpPr>
            <a:spLocks noGrp="1"/>
          </p:cNvSpPr>
          <p:nvPr>
            <p:ph type="title"/>
          </p:nvPr>
        </p:nvSpPr>
        <p:spPr/>
        <p:txBody>
          <a:bodyPr/>
          <a:lstStyle/>
          <a:p>
            <a:r>
              <a:rPr lang="nl-NL" dirty="0"/>
              <a:t>Schema overwegingen</a:t>
            </a:r>
          </a:p>
        </p:txBody>
      </p:sp>
      <p:graphicFrame>
        <p:nvGraphicFramePr>
          <p:cNvPr id="4" name="Content Placeholder 3">
            <a:extLst>
              <a:ext uri="{FF2B5EF4-FFF2-40B4-BE49-F238E27FC236}">
                <a16:creationId xmlns:a16="http://schemas.microsoft.com/office/drawing/2014/main" id="{70681A57-AC1E-423D-BF00-1F57B2E60BF6}"/>
              </a:ext>
            </a:extLst>
          </p:cNvPr>
          <p:cNvGraphicFramePr>
            <a:graphicFrameLocks noGrp="1"/>
          </p:cNvGraphicFramePr>
          <p:nvPr>
            <p:ph idx="1"/>
            <p:extLst>
              <p:ext uri="{D42A27DB-BD31-4B8C-83A1-F6EECF244321}">
                <p14:modId xmlns:p14="http://schemas.microsoft.com/office/powerpoint/2010/main" val="2612581271"/>
              </p:ext>
            </p:extLst>
          </p:nvPr>
        </p:nvGraphicFramePr>
        <p:xfrm>
          <a:off x="2330604" y="3256156"/>
          <a:ext cx="6987131" cy="2189730"/>
        </p:xfrm>
        <a:graphic>
          <a:graphicData uri="http://schemas.openxmlformats.org/drawingml/2006/table">
            <a:tbl>
              <a:tblPr firstRow="1" firstCol="1" bandRow="1">
                <a:tableStyleId>{5C22544A-7EE6-4342-B048-85BDC9FD1C3A}</a:tableStyleId>
              </a:tblPr>
              <a:tblGrid>
                <a:gridCol w="2293038">
                  <a:extLst>
                    <a:ext uri="{9D8B030D-6E8A-4147-A177-3AD203B41FA5}">
                      <a16:colId xmlns:a16="http://schemas.microsoft.com/office/drawing/2014/main" val="1240328836"/>
                    </a:ext>
                  </a:extLst>
                </a:gridCol>
                <a:gridCol w="2187336">
                  <a:extLst>
                    <a:ext uri="{9D8B030D-6E8A-4147-A177-3AD203B41FA5}">
                      <a16:colId xmlns:a16="http://schemas.microsoft.com/office/drawing/2014/main" val="2484899662"/>
                    </a:ext>
                  </a:extLst>
                </a:gridCol>
                <a:gridCol w="2506757">
                  <a:extLst>
                    <a:ext uri="{9D8B030D-6E8A-4147-A177-3AD203B41FA5}">
                      <a16:colId xmlns:a16="http://schemas.microsoft.com/office/drawing/2014/main" val="3326667120"/>
                    </a:ext>
                  </a:extLst>
                </a:gridCol>
              </a:tblGrid>
              <a:tr h="428876">
                <a:tc>
                  <a:txBody>
                    <a:bodyPr/>
                    <a:lstStyle/>
                    <a:p>
                      <a:r>
                        <a:rPr lang="nl-NL" sz="1200" dirty="0">
                          <a:effectLst/>
                        </a:rPr>
                        <a:t>Zakelijke overwegingen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Tussencategorie</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Misbruik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008477"/>
                  </a:ext>
                </a:extLst>
              </a:tr>
              <a:tr h="1760854">
                <a:tc>
                  <a:txBody>
                    <a:bodyPr/>
                    <a:lstStyle/>
                    <a:p>
                      <a:r>
                        <a:rPr lang="nl-NL" sz="1200">
                          <a:effectLst/>
                        </a:rPr>
                        <a:t>Alle niet-fiscale overwegingen</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Legitieme fiscale overwegingen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solidFill>
                            <a:srgbClr val="C00000"/>
                          </a:solidFill>
                          <a:effectLst/>
                        </a:rPr>
                        <a:t>Ontgaan van belasting </a:t>
                      </a:r>
                    </a:p>
                    <a:p>
                      <a:r>
                        <a:rPr lang="nl-NL"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223068"/>
                  </a:ext>
                </a:extLst>
              </a:tr>
            </a:tbl>
          </a:graphicData>
        </a:graphic>
      </p:graphicFrame>
    </p:spTree>
    <p:extLst>
      <p:ext uri="{BB962C8B-B14F-4D97-AF65-F5344CB8AC3E}">
        <p14:creationId xmlns:p14="http://schemas.microsoft.com/office/powerpoint/2010/main" val="497745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335</TotalTime>
  <Words>2374</Words>
  <Application>Microsoft Office PowerPoint</Application>
  <PresentationFormat>Widescreen</PresentationFormat>
  <Paragraphs>233</Paragraphs>
  <Slides>36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ArialMTPro-Italic_PDF_Subset</vt:lpstr>
      <vt:lpstr>Calibri</vt:lpstr>
      <vt:lpstr>Century Gothic</vt:lpstr>
      <vt:lpstr>Fira Sans</vt:lpstr>
      <vt:lpstr>Roboto</vt:lpstr>
      <vt:lpstr>Times New Roman</vt:lpstr>
      <vt:lpstr>Wingdings 2</vt:lpstr>
      <vt:lpstr>Quotable</vt:lpstr>
      <vt:lpstr>Zakelijke overwegingen bij fusies en splitsingen</vt:lpstr>
      <vt:lpstr>Opzet </vt:lpstr>
      <vt:lpstr>Inleiding: belang</vt:lpstr>
      <vt:lpstr>Wettelijk kader (antimisbruikbepalingen IB en VPB)</vt:lpstr>
      <vt:lpstr>Wettelijk kader (antimisbruikbepaling in de FRL)</vt:lpstr>
      <vt:lpstr>Drie categorieën overwegingen</vt:lpstr>
      <vt:lpstr>Zakelijke overwegingen: wat is zakelijk?</vt:lpstr>
      <vt:lpstr>Misbruik</vt:lpstr>
      <vt:lpstr>Schema overwegingen</vt:lpstr>
      <vt:lpstr>Verkoopklaar maken (moment verkoopovereenkomst)  </vt:lpstr>
      <vt:lpstr>BNB 2009/28 </vt:lpstr>
      <vt:lpstr>Zakelijke verwegingen bij een afsplitsing gevolgd door een verkoop</vt:lpstr>
      <vt:lpstr>Bulkgas (1)</vt:lpstr>
      <vt:lpstr>Bulkgas (2)</vt:lpstr>
      <vt:lpstr>Tankstations (1)</vt:lpstr>
      <vt:lpstr>Tankstations (2)</vt:lpstr>
      <vt:lpstr>Reden voor de afstoting: relevant?</vt:lpstr>
      <vt:lpstr>Reden voor de (weg van de) afsplitsing: waar ligt de grens?</vt:lpstr>
      <vt:lpstr>Fiscale overwegingen bij behoud van de structuur</vt:lpstr>
      <vt:lpstr>Leur-Bloem (fiscale overwegingen: FE)(1)</vt:lpstr>
      <vt:lpstr>Leur-Bloem (2)</vt:lpstr>
      <vt:lpstr>Leur-Bloem (3)</vt:lpstr>
      <vt:lpstr>Leur-Bloem (4)</vt:lpstr>
      <vt:lpstr>Voortzetting zaak Leur-Bloem </vt:lpstr>
      <vt:lpstr>Foggia (fiscale overwegingen, verliesoverdracht)(1)</vt:lpstr>
      <vt:lpstr>Foggia (2)</vt:lpstr>
      <vt:lpstr>Foggia (3)</vt:lpstr>
      <vt:lpstr>Behoud structuur; weging fiscale redenen voor de fusie of splitsing.  </vt:lpstr>
      <vt:lpstr>Fragmentatie:</vt:lpstr>
      <vt:lpstr>Schema overwegingen</vt:lpstr>
      <vt:lpstr>VPB en overdrachtsbelasting</vt:lpstr>
      <vt:lpstr>Zwijnenburg (1)</vt:lpstr>
      <vt:lpstr>Zwijnenburg (2)</vt:lpstr>
      <vt:lpstr>Zwijnenburg (3)</vt:lpstr>
      <vt:lpstr>Conclusie: schema IB en VPB</vt:lpstr>
      <vt:lpstr>Conclusie: schema overdrachtsbelasting (splitsing)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Zakelijke overwegingen bij fusies en splitsingen</dc:title>
  <dc:creator>Eva Boomsluiter</dc:creator>
  <cp:lastModifiedBy>Eva Boomsluiter</cp:lastModifiedBy>
  <cp:revision>1</cp:revision>
  <cp:lastPrinted>2022-02-08T15:16:53Z</cp:lastPrinted>
  <dcterms:created xsi:type="dcterms:W3CDTF">2022-02-01T14:05:57Z</dcterms:created>
  <dcterms:modified xsi:type="dcterms:W3CDTF">2022-02-08T17:43:12Z</dcterms:modified>
</cp:coreProperties>
</file>