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1" r:id="rId23"/>
    <p:sldId id="283" r:id="rId24"/>
    <p:sldId id="284" r:id="rId25"/>
    <p:sldId id="306" r:id="rId26"/>
    <p:sldId id="307" r:id="rId27"/>
    <p:sldId id="285" r:id="rId28"/>
    <p:sldId id="286" r:id="rId29"/>
    <p:sldId id="289" r:id="rId30"/>
    <p:sldId id="290" r:id="rId31"/>
    <p:sldId id="291" r:id="rId32"/>
    <p:sldId id="292" r:id="rId33"/>
    <p:sldId id="297" r:id="rId34"/>
    <p:sldId id="298" r:id="rId35"/>
    <p:sldId id="300" r:id="rId36"/>
    <p:sldId id="302" r:id="rId37"/>
    <p:sldId id="304" r:id="rId38"/>
    <p:sldId id="305" r:id="rId39"/>
    <p:sldId id="259" r:id="rId40"/>
  </p:sldIdLst>
  <p:sldSz cx="9144000" cy="6858000" type="screen4x3"/>
  <p:notesSz cx="6858000" cy="9144000"/>
  <p:embeddedFontLst>
    <p:embeddedFont>
      <p:font typeface="Helvetica" pitchFamily="2" charset="0"/>
      <p:regular r:id="rId41"/>
      <p:bold r:id="rId42"/>
      <p:italic r:id="rId43"/>
      <p:boldItalic r:id="rId4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4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59767-6130-42A7-BFAD-31F422CC5BB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F9FE82C-9DD8-405D-BBC3-11A37F18E0A6}">
      <dgm:prSet/>
      <dgm:spPr/>
      <dgm:t>
        <a:bodyPr/>
        <a:lstStyle/>
        <a:p>
          <a:pPr>
            <a:defRPr cap="all"/>
          </a:pPr>
          <a:r>
            <a:rPr lang="nl-NL"/>
            <a:t>Heilige koe?</a:t>
          </a:r>
          <a:endParaRPr lang="en-US"/>
        </a:p>
      </dgm:t>
    </dgm:pt>
    <dgm:pt modelId="{D6B3DCCC-AE5E-40D4-954E-DBC0226D285D}" type="parTrans" cxnId="{777A9190-7744-4D36-82E0-998F8DF8CC91}">
      <dgm:prSet/>
      <dgm:spPr/>
      <dgm:t>
        <a:bodyPr/>
        <a:lstStyle/>
        <a:p>
          <a:endParaRPr lang="en-US"/>
        </a:p>
      </dgm:t>
    </dgm:pt>
    <dgm:pt modelId="{D20E4726-A72D-4995-A7A9-5BD21B03DD70}" type="sibTrans" cxnId="{777A9190-7744-4D36-82E0-998F8DF8CC91}">
      <dgm:prSet/>
      <dgm:spPr/>
      <dgm:t>
        <a:bodyPr/>
        <a:lstStyle/>
        <a:p>
          <a:endParaRPr lang="en-US"/>
        </a:p>
      </dgm:t>
    </dgm:pt>
    <dgm:pt modelId="{5EF5789A-7D89-4334-83E5-BEC734359D5C}">
      <dgm:prSet/>
      <dgm:spPr/>
      <dgm:t>
        <a:bodyPr/>
        <a:lstStyle/>
        <a:p>
          <a:pPr>
            <a:defRPr cap="all"/>
          </a:pPr>
          <a:r>
            <a:rPr lang="nl-NL"/>
            <a:t>De definitie: saaaaaiii, of toch niet?</a:t>
          </a:r>
          <a:endParaRPr lang="en-US"/>
        </a:p>
      </dgm:t>
    </dgm:pt>
    <dgm:pt modelId="{3491DA10-FB2E-4E72-9D41-42C77B9746F5}" type="parTrans" cxnId="{240771B4-AD53-4AB3-9EB0-B812CF64D8CB}">
      <dgm:prSet/>
      <dgm:spPr/>
      <dgm:t>
        <a:bodyPr/>
        <a:lstStyle/>
        <a:p>
          <a:endParaRPr lang="en-US"/>
        </a:p>
      </dgm:t>
    </dgm:pt>
    <dgm:pt modelId="{1F66F9F5-7FBC-480E-99F7-3BE6FE998053}" type="sibTrans" cxnId="{240771B4-AD53-4AB3-9EB0-B812CF64D8CB}">
      <dgm:prSet/>
      <dgm:spPr/>
      <dgm:t>
        <a:bodyPr/>
        <a:lstStyle/>
        <a:p>
          <a:endParaRPr lang="en-US"/>
        </a:p>
      </dgm:t>
    </dgm:pt>
    <dgm:pt modelId="{2305EE0B-0E3D-4DD5-B40E-D744CC218732}">
      <dgm:prSet/>
      <dgm:spPr/>
      <dgm:t>
        <a:bodyPr/>
        <a:lstStyle/>
        <a:p>
          <a:pPr>
            <a:defRPr cap="all"/>
          </a:pPr>
          <a:r>
            <a:rPr lang="nl-NL"/>
            <a:t>Het belang van het onderscheid tussen een (bestel)auto en een ander motorrijtuig.</a:t>
          </a:r>
          <a:endParaRPr lang="en-US"/>
        </a:p>
      </dgm:t>
    </dgm:pt>
    <dgm:pt modelId="{812F549A-5813-459B-A7BC-84C196CC1E1C}" type="parTrans" cxnId="{F20C09F7-2CED-4132-B83C-8175A76A47FB}">
      <dgm:prSet/>
      <dgm:spPr/>
      <dgm:t>
        <a:bodyPr/>
        <a:lstStyle/>
        <a:p>
          <a:endParaRPr lang="en-US"/>
        </a:p>
      </dgm:t>
    </dgm:pt>
    <dgm:pt modelId="{2D2F51E9-2ECC-4722-8DD2-0BF80E7E65A0}" type="sibTrans" cxnId="{F20C09F7-2CED-4132-B83C-8175A76A47FB}">
      <dgm:prSet/>
      <dgm:spPr/>
      <dgm:t>
        <a:bodyPr/>
        <a:lstStyle/>
        <a:p>
          <a:endParaRPr lang="en-US"/>
        </a:p>
      </dgm:t>
    </dgm:pt>
    <dgm:pt modelId="{13149A93-D761-4E98-BCCB-C9F441CC9C40}">
      <dgm:prSet/>
      <dgm:spPr/>
      <dgm:t>
        <a:bodyPr/>
        <a:lstStyle/>
        <a:p>
          <a:pPr>
            <a:defRPr cap="all"/>
          </a:pPr>
          <a:r>
            <a:rPr lang="nl-NL" dirty="0"/>
            <a:t>Gevolgen bij wijziging</a:t>
          </a:r>
          <a:endParaRPr lang="en-US" dirty="0"/>
        </a:p>
      </dgm:t>
    </dgm:pt>
    <dgm:pt modelId="{658AA874-807D-4ACC-B78C-CD639D5E77D2}" type="parTrans" cxnId="{CD778205-CF94-4984-8C82-23B80AFF6D0C}">
      <dgm:prSet/>
      <dgm:spPr/>
      <dgm:t>
        <a:bodyPr/>
        <a:lstStyle/>
        <a:p>
          <a:endParaRPr lang="en-US"/>
        </a:p>
      </dgm:t>
    </dgm:pt>
    <dgm:pt modelId="{A6E03249-81C9-4EE5-8A52-C5F20CAD7CE6}" type="sibTrans" cxnId="{CD778205-CF94-4984-8C82-23B80AFF6D0C}">
      <dgm:prSet/>
      <dgm:spPr/>
      <dgm:t>
        <a:bodyPr/>
        <a:lstStyle/>
        <a:p>
          <a:endParaRPr lang="en-US"/>
        </a:p>
      </dgm:t>
    </dgm:pt>
    <dgm:pt modelId="{8EC74CFE-0FCF-43F3-8980-E914433FB002}" type="pres">
      <dgm:prSet presAssocID="{B9859767-6130-42A7-BFAD-31F422CC5BBB}" presName="root" presStyleCnt="0">
        <dgm:presLayoutVars>
          <dgm:dir/>
          <dgm:resizeHandles val="exact"/>
        </dgm:presLayoutVars>
      </dgm:prSet>
      <dgm:spPr/>
    </dgm:pt>
    <dgm:pt modelId="{1F5AE610-DC94-498E-8318-34EBE745F4D6}" type="pres">
      <dgm:prSet presAssocID="{8F9FE82C-9DD8-405D-BBC3-11A37F18E0A6}" presName="compNode" presStyleCnt="0"/>
      <dgm:spPr/>
    </dgm:pt>
    <dgm:pt modelId="{D7E49B66-0B13-4C0B-8D35-35E6F905662C}" type="pres">
      <dgm:prSet presAssocID="{8F9FE82C-9DD8-405D-BBC3-11A37F18E0A6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01DCA98-76DA-4971-92FC-6092430894A1}" type="pres">
      <dgm:prSet presAssocID="{8F9FE82C-9DD8-405D-BBC3-11A37F18E0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eep"/>
        </a:ext>
      </dgm:extLst>
    </dgm:pt>
    <dgm:pt modelId="{7F56E15D-953E-480B-95B8-0EDA96F3907C}" type="pres">
      <dgm:prSet presAssocID="{8F9FE82C-9DD8-405D-BBC3-11A37F18E0A6}" presName="spaceRect" presStyleCnt="0"/>
      <dgm:spPr/>
    </dgm:pt>
    <dgm:pt modelId="{4610AED2-26EA-454C-8338-8FA0033B012E}" type="pres">
      <dgm:prSet presAssocID="{8F9FE82C-9DD8-405D-BBC3-11A37F18E0A6}" presName="textRect" presStyleLbl="revTx" presStyleIdx="0" presStyleCnt="4">
        <dgm:presLayoutVars>
          <dgm:chMax val="1"/>
          <dgm:chPref val="1"/>
        </dgm:presLayoutVars>
      </dgm:prSet>
      <dgm:spPr/>
    </dgm:pt>
    <dgm:pt modelId="{88A710D2-D2CA-4424-A13E-EA7C6EB5D7E7}" type="pres">
      <dgm:prSet presAssocID="{D20E4726-A72D-4995-A7A9-5BD21B03DD70}" presName="sibTrans" presStyleCnt="0"/>
      <dgm:spPr/>
    </dgm:pt>
    <dgm:pt modelId="{B618D802-90D2-46FC-B97A-95A8C83E4834}" type="pres">
      <dgm:prSet presAssocID="{5EF5789A-7D89-4334-83E5-BEC734359D5C}" presName="compNode" presStyleCnt="0"/>
      <dgm:spPr/>
    </dgm:pt>
    <dgm:pt modelId="{1C5E93C4-974B-4A2C-9604-7C0D820333B3}" type="pres">
      <dgm:prSet presAssocID="{5EF5789A-7D89-4334-83E5-BEC734359D5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6BCEAC0-2359-47D8-B6BB-9027D23C02D9}" type="pres">
      <dgm:prSet presAssocID="{5EF5789A-7D89-4334-83E5-BEC734359D5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D68CB50-9A3E-4F98-922F-715509EB2247}" type="pres">
      <dgm:prSet presAssocID="{5EF5789A-7D89-4334-83E5-BEC734359D5C}" presName="spaceRect" presStyleCnt="0"/>
      <dgm:spPr/>
    </dgm:pt>
    <dgm:pt modelId="{94630E5E-B5C7-4FB2-BD37-5496835A2558}" type="pres">
      <dgm:prSet presAssocID="{5EF5789A-7D89-4334-83E5-BEC734359D5C}" presName="textRect" presStyleLbl="revTx" presStyleIdx="1" presStyleCnt="4">
        <dgm:presLayoutVars>
          <dgm:chMax val="1"/>
          <dgm:chPref val="1"/>
        </dgm:presLayoutVars>
      </dgm:prSet>
      <dgm:spPr/>
    </dgm:pt>
    <dgm:pt modelId="{EFE6E91D-C004-4A09-B185-6CDCE580F963}" type="pres">
      <dgm:prSet presAssocID="{1F66F9F5-7FBC-480E-99F7-3BE6FE998053}" presName="sibTrans" presStyleCnt="0"/>
      <dgm:spPr/>
    </dgm:pt>
    <dgm:pt modelId="{F2978853-8FC1-41F8-9301-8F5D6A96A318}" type="pres">
      <dgm:prSet presAssocID="{2305EE0B-0E3D-4DD5-B40E-D744CC218732}" presName="compNode" presStyleCnt="0"/>
      <dgm:spPr/>
    </dgm:pt>
    <dgm:pt modelId="{7D100BB3-7885-461F-980E-8A8A4DE9B54B}" type="pres">
      <dgm:prSet presAssocID="{2305EE0B-0E3D-4DD5-B40E-D744CC21873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812179C-36C2-433B-9141-081FAF6057D9}" type="pres">
      <dgm:prSet presAssocID="{2305EE0B-0E3D-4DD5-B40E-D744CC21873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3D730F2D-3353-4CA5-8722-B9B9BCFFD3E1}" type="pres">
      <dgm:prSet presAssocID="{2305EE0B-0E3D-4DD5-B40E-D744CC218732}" presName="spaceRect" presStyleCnt="0"/>
      <dgm:spPr/>
    </dgm:pt>
    <dgm:pt modelId="{9280C61D-64BC-4853-BDCA-AA9FD7207705}" type="pres">
      <dgm:prSet presAssocID="{2305EE0B-0E3D-4DD5-B40E-D744CC218732}" presName="textRect" presStyleLbl="revTx" presStyleIdx="2" presStyleCnt="4">
        <dgm:presLayoutVars>
          <dgm:chMax val="1"/>
          <dgm:chPref val="1"/>
        </dgm:presLayoutVars>
      </dgm:prSet>
      <dgm:spPr/>
    </dgm:pt>
    <dgm:pt modelId="{F92F93CA-4216-4A6C-B66D-75FF6726A437}" type="pres">
      <dgm:prSet presAssocID="{2D2F51E9-2ECC-4722-8DD2-0BF80E7E65A0}" presName="sibTrans" presStyleCnt="0"/>
      <dgm:spPr/>
    </dgm:pt>
    <dgm:pt modelId="{ED018F5D-4B2D-4ED5-B08B-1D454B011F0C}" type="pres">
      <dgm:prSet presAssocID="{13149A93-D761-4E98-BCCB-C9F441CC9C40}" presName="compNode" presStyleCnt="0"/>
      <dgm:spPr/>
    </dgm:pt>
    <dgm:pt modelId="{E45FB517-76D8-40FB-8CC1-14F533F3320B}" type="pres">
      <dgm:prSet presAssocID="{13149A93-D761-4E98-BCCB-C9F441CC9C40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5148CA7-3783-4685-8E99-C887195C36B6}" type="pres">
      <dgm:prSet presAssocID="{13149A93-D761-4E98-BCCB-C9F441CC9C4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882F900-85C0-4D00-A3D2-481C0FA976DB}" type="pres">
      <dgm:prSet presAssocID="{13149A93-D761-4E98-BCCB-C9F441CC9C40}" presName="spaceRect" presStyleCnt="0"/>
      <dgm:spPr/>
    </dgm:pt>
    <dgm:pt modelId="{EA97BA29-B330-4613-AEDD-B4FFF35BDBFC}" type="pres">
      <dgm:prSet presAssocID="{13149A93-D761-4E98-BCCB-C9F441CC9C4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D487405-741E-45EE-99F6-3DABFD81A653}" type="presOf" srcId="{2305EE0B-0E3D-4DD5-B40E-D744CC218732}" destId="{9280C61D-64BC-4853-BDCA-AA9FD7207705}" srcOrd="0" destOrd="0" presId="urn:microsoft.com/office/officeart/2018/5/layout/IconLeafLabelList"/>
    <dgm:cxn modelId="{CD778205-CF94-4984-8C82-23B80AFF6D0C}" srcId="{B9859767-6130-42A7-BFAD-31F422CC5BBB}" destId="{13149A93-D761-4E98-BCCB-C9F441CC9C40}" srcOrd="3" destOrd="0" parTransId="{658AA874-807D-4ACC-B78C-CD639D5E77D2}" sibTransId="{A6E03249-81C9-4EE5-8A52-C5F20CAD7CE6}"/>
    <dgm:cxn modelId="{3B5B2606-923F-4AB1-978C-74B8C08C4ED8}" type="presOf" srcId="{8F9FE82C-9DD8-405D-BBC3-11A37F18E0A6}" destId="{4610AED2-26EA-454C-8338-8FA0033B012E}" srcOrd="0" destOrd="0" presId="urn:microsoft.com/office/officeart/2018/5/layout/IconLeafLabelList"/>
    <dgm:cxn modelId="{5352634A-27B6-4B86-94A6-86E3F984058F}" type="presOf" srcId="{5EF5789A-7D89-4334-83E5-BEC734359D5C}" destId="{94630E5E-B5C7-4FB2-BD37-5496835A2558}" srcOrd="0" destOrd="0" presId="urn:microsoft.com/office/officeart/2018/5/layout/IconLeafLabelList"/>
    <dgm:cxn modelId="{EF146485-7396-43AD-9426-E8AE823E49BC}" type="presOf" srcId="{13149A93-D761-4E98-BCCB-C9F441CC9C40}" destId="{EA97BA29-B330-4613-AEDD-B4FFF35BDBFC}" srcOrd="0" destOrd="0" presId="urn:microsoft.com/office/officeart/2018/5/layout/IconLeafLabelList"/>
    <dgm:cxn modelId="{777A9190-7744-4D36-82E0-998F8DF8CC91}" srcId="{B9859767-6130-42A7-BFAD-31F422CC5BBB}" destId="{8F9FE82C-9DD8-405D-BBC3-11A37F18E0A6}" srcOrd="0" destOrd="0" parTransId="{D6B3DCCC-AE5E-40D4-954E-DBC0226D285D}" sibTransId="{D20E4726-A72D-4995-A7A9-5BD21B03DD70}"/>
    <dgm:cxn modelId="{240771B4-AD53-4AB3-9EB0-B812CF64D8CB}" srcId="{B9859767-6130-42A7-BFAD-31F422CC5BBB}" destId="{5EF5789A-7D89-4334-83E5-BEC734359D5C}" srcOrd="1" destOrd="0" parTransId="{3491DA10-FB2E-4E72-9D41-42C77B9746F5}" sibTransId="{1F66F9F5-7FBC-480E-99F7-3BE6FE998053}"/>
    <dgm:cxn modelId="{098410BC-87CF-4A4F-81A6-04CDB7A412A5}" type="presOf" srcId="{B9859767-6130-42A7-BFAD-31F422CC5BBB}" destId="{8EC74CFE-0FCF-43F3-8980-E914433FB002}" srcOrd="0" destOrd="0" presId="urn:microsoft.com/office/officeart/2018/5/layout/IconLeafLabelList"/>
    <dgm:cxn modelId="{F20C09F7-2CED-4132-B83C-8175A76A47FB}" srcId="{B9859767-6130-42A7-BFAD-31F422CC5BBB}" destId="{2305EE0B-0E3D-4DD5-B40E-D744CC218732}" srcOrd="2" destOrd="0" parTransId="{812F549A-5813-459B-A7BC-84C196CC1E1C}" sibTransId="{2D2F51E9-2ECC-4722-8DD2-0BF80E7E65A0}"/>
    <dgm:cxn modelId="{BEB87A47-D91C-4ADB-8ADA-F71FA23FE7B6}" type="presParOf" srcId="{8EC74CFE-0FCF-43F3-8980-E914433FB002}" destId="{1F5AE610-DC94-498E-8318-34EBE745F4D6}" srcOrd="0" destOrd="0" presId="urn:microsoft.com/office/officeart/2018/5/layout/IconLeafLabelList"/>
    <dgm:cxn modelId="{F5449ACB-366D-46E2-B15F-6A118169146A}" type="presParOf" srcId="{1F5AE610-DC94-498E-8318-34EBE745F4D6}" destId="{D7E49B66-0B13-4C0B-8D35-35E6F905662C}" srcOrd="0" destOrd="0" presId="urn:microsoft.com/office/officeart/2018/5/layout/IconLeafLabelList"/>
    <dgm:cxn modelId="{A24C13E8-AD87-45E8-A056-3170B5D817AE}" type="presParOf" srcId="{1F5AE610-DC94-498E-8318-34EBE745F4D6}" destId="{201DCA98-76DA-4971-92FC-6092430894A1}" srcOrd="1" destOrd="0" presId="urn:microsoft.com/office/officeart/2018/5/layout/IconLeafLabelList"/>
    <dgm:cxn modelId="{DCCA4BA6-11BB-447B-A0E6-F9E3FD1572DA}" type="presParOf" srcId="{1F5AE610-DC94-498E-8318-34EBE745F4D6}" destId="{7F56E15D-953E-480B-95B8-0EDA96F3907C}" srcOrd="2" destOrd="0" presId="urn:microsoft.com/office/officeart/2018/5/layout/IconLeafLabelList"/>
    <dgm:cxn modelId="{4B94B731-699A-4CF3-91D3-3F2E860B5A11}" type="presParOf" srcId="{1F5AE610-DC94-498E-8318-34EBE745F4D6}" destId="{4610AED2-26EA-454C-8338-8FA0033B012E}" srcOrd="3" destOrd="0" presId="urn:microsoft.com/office/officeart/2018/5/layout/IconLeafLabelList"/>
    <dgm:cxn modelId="{02AA3A20-A960-4A0C-8C1E-5A6600B49AE0}" type="presParOf" srcId="{8EC74CFE-0FCF-43F3-8980-E914433FB002}" destId="{88A710D2-D2CA-4424-A13E-EA7C6EB5D7E7}" srcOrd="1" destOrd="0" presId="urn:microsoft.com/office/officeart/2018/5/layout/IconLeafLabelList"/>
    <dgm:cxn modelId="{86DA7FD4-989F-4605-8C3F-E8C127EAE814}" type="presParOf" srcId="{8EC74CFE-0FCF-43F3-8980-E914433FB002}" destId="{B618D802-90D2-46FC-B97A-95A8C83E4834}" srcOrd="2" destOrd="0" presId="urn:microsoft.com/office/officeart/2018/5/layout/IconLeafLabelList"/>
    <dgm:cxn modelId="{3C1AFE83-B7AE-4FFB-86A3-7F3F928C5A99}" type="presParOf" srcId="{B618D802-90D2-46FC-B97A-95A8C83E4834}" destId="{1C5E93C4-974B-4A2C-9604-7C0D820333B3}" srcOrd="0" destOrd="0" presId="urn:microsoft.com/office/officeart/2018/5/layout/IconLeafLabelList"/>
    <dgm:cxn modelId="{81759223-47EB-48BB-9A7B-C68F2D88D463}" type="presParOf" srcId="{B618D802-90D2-46FC-B97A-95A8C83E4834}" destId="{96BCEAC0-2359-47D8-B6BB-9027D23C02D9}" srcOrd="1" destOrd="0" presId="urn:microsoft.com/office/officeart/2018/5/layout/IconLeafLabelList"/>
    <dgm:cxn modelId="{6AA21A2F-EC44-45FB-AF1F-D1F1B395D610}" type="presParOf" srcId="{B618D802-90D2-46FC-B97A-95A8C83E4834}" destId="{5D68CB50-9A3E-4F98-922F-715509EB2247}" srcOrd="2" destOrd="0" presId="urn:microsoft.com/office/officeart/2018/5/layout/IconLeafLabelList"/>
    <dgm:cxn modelId="{16B16D88-CDAB-488E-9A77-473E60EA03C8}" type="presParOf" srcId="{B618D802-90D2-46FC-B97A-95A8C83E4834}" destId="{94630E5E-B5C7-4FB2-BD37-5496835A2558}" srcOrd="3" destOrd="0" presId="urn:microsoft.com/office/officeart/2018/5/layout/IconLeafLabelList"/>
    <dgm:cxn modelId="{F3D266D9-33AD-41A3-B368-0290F9EEDC83}" type="presParOf" srcId="{8EC74CFE-0FCF-43F3-8980-E914433FB002}" destId="{EFE6E91D-C004-4A09-B185-6CDCE580F963}" srcOrd="3" destOrd="0" presId="urn:microsoft.com/office/officeart/2018/5/layout/IconLeafLabelList"/>
    <dgm:cxn modelId="{969C8E11-10DC-45BD-A4CC-5C241E7718F7}" type="presParOf" srcId="{8EC74CFE-0FCF-43F3-8980-E914433FB002}" destId="{F2978853-8FC1-41F8-9301-8F5D6A96A318}" srcOrd="4" destOrd="0" presId="urn:microsoft.com/office/officeart/2018/5/layout/IconLeafLabelList"/>
    <dgm:cxn modelId="{23C415B6-1F16-4F74-B7E1-81ACDA7F0749}" type="presParOf" srcId="{F2978853-8FC1-41F8-9301-8F5D6A96A318}" destId="{7D100BB3-7885-461F-980E-8A8A4DE9B54B}" srcOrd="0" destOrd="0" presId="urn:microsoft.com/office/officeart/2018/5/layout/IconLeafLabelList"/>
    <dgm:cxn modelId="{928B415D-231D-4B6C-8C39-FB8F2A178D98}" type="presParOf" srcId="{F2978853-8FC1-41F8-9301-8F5D6A96A318}" destId="{7812179C-36C2-433B-9141-081FAF6057D9}" srcOrd="1" destOrd="0" presId="urn:microsoft.com/office/officeart/2018/5/layout/IconLeafLabelList"/>
    <dgm:cxn modelId="{455E6FBC-78A3-40A9-9681-9C19E500B487}" type="presParOf" srcId="{F2978853-8FC1-41F8-9301-8F5D6A96A318}" destId="{3D730F2D-3353-4CA5-8722-B9B9BCFFD3E1}" srcOrd="2" destOrd="0" presId="urn:microsoft.com/office/officeart/2018/5/layout/IconLeafLabelList"/>
    <dgm:cxn modelId="{6950BECF-CA54-4CA9-ACE0-198B8B227846}" type="presParOf" srcId="{F2978853-8FC1-41F8-9301-8F5D6A96A318}" destId="{9280C61D-64BC-4853-BDCA-AA9FD7207705}" srcOrd="3" destOrd="0" presId="urn:microsoft.com/office/officeart/2018/5/layout/IconLeafLabelList"/>
    <dgm:cxn modelId="{87817730-B4A5-4804-8A5A-0C7D07EFA14A}" type="presParOf" srcId="{8EC74CFE-0FCF-43F3-8980-E914433FB002}" destId="{F92F93CA-4216-4A6C-B66D-75FF6726A437}" srcOrd="5" destOrd="0" presId="urn:microsoft.com/office/officeart/2018/5/layout/IconLeafLabelList"/>
    <dgm:cxn modelId="{99F63DC2-0486-4A3B-96CA-A17B8700824F}" type="presParOf" srcId="{8EC74CFE-0FCF-43F3-8980-E914433FB002}" destId="{ED018F5D-4B2D-4ED5-B08B-1D454B011F0C}" srcOrd="6" destOrd="0" presId="urn:microsoft.com/office/officeart/2018/5/layout/IconLeafLabelList"/>
    <dgm:cxn modelId="{30481E75-59C3-44C7-8C3A-6B2C9D1929CC}" type="presParOf" srcId="{ED018F5D-4B2D-4ED5-B08B-1D454B011F0C}" destId="{E45FB517-76D8-40FB-8CC1-14F533F3320B}" srcOrd="0" destOrd="0" presId="urn:microsoft.com/office/officeart/2018/5/layout/IconLeafLabelList"/>
    <dgm:cxn modelId="{B209BE39-3457-4118-9FA4-C3EE2357D54F}" type="presParOf" srcId="{ED018F5D-4B2D-4ED5-B08B-1D454B011F0C}" destId="{C5148CA7-3783-4685-8E99-C887195C36B6}" srcOrd="1" destOrd="0" presId="urn:microsoft.com/office/officeart/2018/5/layout/IconLeafLabelList"/>
    <dgm:cxn modelId="{1B72CACD-D30F-4ED4-A38E-19ED1DA2F351}" type="presParOf" srcId="{ED018F5D-4B2D-4ED5-B08B-1D454B011F0C}" destId="{8882F900-85C0-4D00-A3D2-481C0FA976DB}" srcOrd="2" destOrd="0" presId="urn:microsoft.com/office/officeart/2018/5/layout/IconLeafLabelList"/>
    <dgm:cxn modelId="{030A182E-F03E-40E7-8640-0EC750668E31}" type="presParOf" srcId="{ED018F5D-4B2D-4ED5-B08B-1D454B011F0C}" destId="{EA97BA29-B330-4613-AEDD-B4FFF35BDBF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BB6E54-9A6B-4306-82DF-CDF5C933A07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3A4D099-998B-430F-B6FB-AD4EBFCD62B7}">
      <dgm:prSet/>
      <dgm:spPr/>
      <dgm:t>
        <a:bodyPr/>
        <a:lstStyle/>
        <a:p>
          <a:r>
            <a:rPr lang="nl-NL"/>
            <a:t>Vrijstellingen BPM / MRB:</a:t>
          </a:r>
          <a:endParaRPr lang="en-US"/>
        </a:p>
      </dgm:t>
    </dgm:pt>
    <dgm:pt modelId="{D07F7F58-228D-4178-B515-3A46AEF9B687}" type="parTrans" cxnId="{67A9DE9D-DFB5-4D76-BDA0-B1391B4A29A2}">
      <dgm:prSet/>
      <dgm:spPr/>
      <dgm:t>
        <a:bodyPr/>
        <a:lstStyle/>
        <a:p>
          <a:endParaRPr lang="en-US"/>
        </a:p>
      </dgm:t>
    </dgm:pt>
    <dgm:pt modelId="{BEB1C138-6B77-44D0-A005-7922745269E7}" type="sibTrans" cxnId="{67A9DE9D-DFB5-4D76-BDA0-B1391B4A29A2}">
      <dgm:prSet/>
      <dgm:spPr/>
      <dgm:t>
        <a:bodyPr/>
        <a:lstStyle/>
        <a:p>
          <a:endParaRPr lang="en-US"/>
        </a:p>
      </dgm:t>
    </dgm:pt>
    <dgm:pt modelId="{4C107408-86E4-4649-9C6D-560F8DFB0ED1}">
      <dgm:prSet/>
      <dgm:spPr/>
      <dgm:t>
        <a:bodyPr/>
        <a:lstStyle/>
        <a:p>
          <a:r>
            <a:rPr lang="nl-NL"/>
            <a:t>Regeling voor werknemers</a:t>
          </a:r>
          <a:endParaRPr lang="en-US"/>
        </a:p>
      </dgm:t>
    </dgm:pt>
    <dgm:pt modelId="{427C127F-0628-40FE-A8EC-F40EE00E5958}" type="parTrans" cxnId="{D69B393D-E7CF-4AA2-A234-EC8E75AFF021}">
      <dgm:prSet/>
      <dgm:spPr/>
      <dgm:t>
        <a:bodyPr/>
        <a:lstStyle/>
        <a:p>
          <a:endParaRPr lang="en-US"/>
        </a:p>
      </dgm:t>
    </dgm:pt>
    <dgm:pt modelId="{D3BDDCF1-A75E-49DA-92B1-4FC8A8342B3A}" type="sibTrans" cxnId="{D69B393D-E7CF-4AA2-A234-EC8E75AFF021}">
      <dgm:prSet/>
      <dgm:spPr/>
      <dgm:t>
        <a:bodyPr/>
        <a:lstStyle/>
        <a:p>
          <a:endParaRPr lang="en-US"/>
        </a:p>
      </dgm:t>
    </dgm:pt>
    <dgm:pt modelId="{B2AADB8B-4340-473E-8E63-FF4241B41539}">
      <dgm:prSet/>
      <dgm:spPr/>
      <dgm:t>
        <a:bodyPr/>
        <a:lstStyle/>
        <a:p>
          <a:r>
            <a:rPr lang="nl-NL"/>
            <a:t>Regeling voor ondernemers</a:t>
          </a:r>
          <a:endParaRPr lang="en-US"/>
        </a:p>
      </dgm:t>
    </dgm:pt>
    <dgm:pt modelId="{DE59749B-D7EF-456A-90AC-1A18A63E9FE5}" type="parTrans" cxnId="{B558CA89-7DE4-4222-B797-3500B703B923}">
      <dgm:prSet/>
      <dgm:spPr/>
      <dgm:t>
        <a:bodyPr/>
        <a:lstStyle/>
        <a:p>
          <a:endParaRPr lang="en-US"/>
        </a:p>
      </dgm:t>
    </dgm:pt>
    <dgm:pt modelId="{0F0845D6-E59B-45C5-8AA1-9F30593A0093}" type="sibTrans" cxnId="{B558CA89-7DE4-4222-B797-3500B703B923}">
      <dgm:prSet/>
      <dgm:spPr/>
      <dgm:t>
        <a:bodyPr/>
        <a:lstStyle/>
        <a:p>
          <a:endParaRPr lang="en-US"/>
        </a:p>
      </dgm:t>
    </dgm:pt>
    <dgm:pt modelId="{E3DFA67A-0FCD-4BB5-BA83-DBFA58B25EB1}">
      <dgm:prSet/>
      <dgm:spPr/>
      <dgm:t>
        <a:bodyPr/>
        <a:lstStyle/>
        <a:p>
          <a:r>
            <a:rPr lang="nl-NL"/>
            <a:t>Formaliteiten</a:t>
          </a:r>
          <a:endParaRPr lang="en-US"/>
        </a:p>
      </dgm:t>
    </dgm:pt>
    <dgm:pt modelId="{78691242-1DA9-45EA-89A0-E5D0360DC4D4}" type="parTrans" cxnId="{4126AC45-804B-4D7E-85F1-91C49E74D1AA}">
      <dgm:prSet/>
      <dgm:spPr/>
      <dgm:t>
        <a:bodyPr/>
        <a:lstStyle/>
        <a:p>
          <a:endParaRPr lang="en-US"/>
        </a:p>
      </dgm:t>
    </dgm:pt>
    <dgm:pt modelId="{39963A35-035F-4969-9007-37B730DB41CA}" type="sibTrans" cxnId="{4126AC45-804B-4D7E-85F1-91C49E74D1AA}">
      <dgm:prSet/>
      <dgm:spPr/>
      <dgm:t>
        <a:bodyPr/>
        <a:lstStyle/>
        <a:p>
          <a:endParaRPr lang="en-US"/>
        </a:p>
      </dgm:t>
    </dgm:pt>
    <dgm:pt modelId="{C7DEE919-E374-4849-AB5D-E32B5740B34C}" type="pres">
      <dgm:prSet presAssocID="{96BB6E54-9A6B-4306-82DF-CDF5C933A07F}" presName="vert0" presStyleCnt="0">
        <dgm:presLayoutVars>
          <dgm:dir/>
          <dgm:animOne val="branch"/>
          <dgm:animLvl val="lvl"/>
        </dgm:presLayoutVars>
      </dgm:prSet>
      <dgm:spPr/>
    </dgm:pt>
    <dgm:pt modelId="{D7E20A00-AD06-1548-9805-EC87E337BD6D}" type="pres">
      <dgm:prSet presAssocID="{93A4D099-998B-430F-B6FB-AD4EBFCD62B7}" presName="thickLine" presStyleLbl="alignNode1" presStyleIdx="0" presStyleCnt="4"/>
      <dgm:spPr/>
    </dgm:pt>
    <dgm:pt modelId="{F56706B5-B84D-7C4A-A1FA-79D799893AB1}" type="pres">
      <dgm:prSet presAssocID="{93A4D099-998B-430F-B6FB-AD4EBFCD62B7}" presName="horz1" presStyleCnt="0"/>
      <dgm:spPr/>
    </dgm:pt>
    <dgm:pt modelId="{9C430091-7769-E74D-AFD3-5B2F9897338F}" type="pres">
      <dgm:prSet presAssocID="{93A4D099-998B-430F-B6FB-AD4EBFCD62B7}" presName="tx1" presStyleLbl="revTx" presStyleIdx="0" presStyleCnt="4"/>
      <dgm:spPr/>
    </dgm:pt>
    <dgm:pt modelId="{3C993486-52F4-D14E-BFF0-1F069C2C1A05}" type="pres">
      <dgm:prSet presAssocID="{93A4D099-998B-430F-B6FB-AD4EBFCD62B7}" presName="vert1" presStyleCnt="0"/>
      <dgm:spPr/>
    </dgm:pt>
    <dgm:pt modelId="{93E3FCCB-0D68-684D-8024-57BDEBD53BEB}" type="pres">
      <dgm:prSet presAssocID="{4C107408-86E4-4649-9C6D-560F8DFB0ED1}" presName="thickLine" presStyleLbl="alignNode1" presStyleIdx="1" presStyleCnt="4"/>
      <dgm:spPr/>
    </dgm:pt>
    <dgm:pt modelId="{D1BF6E77-F2DF-5A4A-B714-B99DDA70C6A6}" type="pres">
      <dgm:prSet presAssocID="{4C107408-86E4-4649-9C6D-560F8DFB0ED1}" presName="horz1" presStyleCnt="0"/>
      <dgm:spPr/>
    </dgm:pt>
    <dgm:pt modelId="{27670D06-B5A6-814F-A93E-87CC6F5386D2}" type="pres">
      <dgm:prSet presAssocID="{4C107408-86E4-4649-9C6D-560F8DFB0ED1}" presName="tx1" presStyleLbl="revTx" presStyleIdx="1" presStyleCnt="4"/>
      <dgm:spPr/>
    </dgm:pt>
    <dgm:pt modelId="{FF7C9D91-C6E4-4547-8385-454FAE8B2791}" type="pres">
      <dgm:prSet presAssocID="{4C107408-86E4-4649-9C6D-560F8DFB0ED1}" presName="vert1" presStyleCnt="0"/>
      <dgm:spPr/>
    </dgm:pt>
    <dgm:pt modelId="{078F3D60-E26A-EA4E-8B71-64A791E2D3E1}" type="pres">
      <dgm:prSet presAssocID="{B2AADB8B-4340-473E-8E63-FF4241B41539}" presName="thickLine" presStyleLbl="alignNode1" presStyleIdx="2" presStyleCnt="4"/>
      <dgm:spPr/>
    </dgm:pt>
    <dgm:pt modelId="{5AF2898E-F54A-8840-A6B3-4652650BF93E}" type="pres">
      <dgm:prSet presAssocID="{B2AADB8B-4340-473E-8E63-FF4241B41539}" presName="horz1" presStyleCnt="0"/>
      <dgm:spPr/>
    </dgm:pt>
    <dgm:pt modelId="{57D2DDBF-1335-2045-B244-552A0032DEEF}" type="pres">
      <dgm:prSet presAssocID="{B2AADB8B-4340-473E-8E63-FF4241B41539}" presName="tx1" presStyleLbl="revTx" presStyleIdx="2" presStyleCnt="4"/>
      <dgm:spPr/>
    </dgm:pt>
    <dgm:pt modelId="{9DC2496C-4135-C142-B24D-82ECC1F2BD9D}" type="pres">
      <dgm:prSet presAssocID="{B2AADB8B-4340-473E-8E63-FF4241B41539}" presName="vert1" presStyleCnt="0"/>
      <dgm:spPr/>
    </dgm:pt>
    <dgm:pt modelId="{7DB27B8B-1958-6341-881B-1F1B0C6297BB}" type="pres">
      <dgm:prSet presAssocID="{E3DFA67A-0FCD-4BB5-BA83-DBFA58B25EB1}" presName="thickLine" presStyleLbl="alignNode1" presStyleIdx="3" presStyleCnt="4"/>
      <dgm:spPr/>
    </dgm:pt>
    <dgm:pt modelId="{A51F7ED8-A17C-F04D-8401-446BC98CA012}" type="pres">
      <dgm:prSet presAssocID="{E3DFA67A-0FCD-4BB5-BA83-DBFA58B25EB1}" presName="horz1" presStyleCnt="0"/>
      <dgm:spPr/>
    </dgm:pt>
    <dgm:pt modelId="{E92394EC-6B57-864E-AAB7-65F5B5CDBFAC}" type="pres">
      <dgm:prSet presAssocID="{E3DFA67A-0FCD-4BB5-BA83-DBFA58B25EB1}" presName="tx1" presStyleLbl="revTx" presStyleIdx="3" presStyleCnt="4"/>
      <dgm:spPr/>
    </dgm:pt>
    <dgm:pt modelId="{96E88E39-20AE-E848-A624-C01A50805373}" type="pres">
      <dgm:prSet presAssocID="{E3DFA67A-0FCD-4BB5-BA83-DBFA58B25EB1}" presName="vert1" presStyleCnt="0"/>
      <dgm:spPr/>
    </dgm:pt>
  </dgm:ptLst>
  <dgm:cxnLst>
    <dgm:cxn modelId="{F9AA360E-E713-5647-809B-6DAB171AFF43}" type="presOf" srcId="{E3DFA67A-0FCD-4BB5-BA83-DBFA58B25EB1}" destId="{E92394EC-6B57-864E-AAB7-65F5B5CDBFAC}" srcOrd="0" destOrd="0" presId="urn:microsoft.com/office/officeart/2008/layout/LinedList"/>
    <dgm:cxn modelId="{D69B393D-E7CF-4AA2-A234-EC8E75AFF021}" srcId="{96BB6E54-9A6B-4306-82DF-CDF5C933A07F}" destId="{4C107408-86E4-4649-9C6D-560F8DFB0ED1}" srcOrd="1" destOrd="0" parTransId="{427C127F-0628-40FE-A8EC-F40EE00E5958}" sibTransId="{D3BDDCF1-A75E-49DA-92B1-4FC8A8342B3A}"/>
    <dgm:cxn modelId="{4126AC45-804B-4D7E-85F1-91C49E74D1AA}" srcId="{96BB6E54-9A6B-4306-82DF-CDF5C933A07F}" destId="{E3DFA67A-0FCD-4BB5-BA83-DBFA58B25EB1}" srcOrd="3" destOrd="0" parTransId="{78691242-1DA9-45EA-89A0-E5D0360DC4D4}" sibTransId="{39963A35-035F-4969-9007-37B730DB41CA}"/>
    <dgm:cxn modelId="{29F41E6B-ECF1-EE46-98CE-049AB7014A67}" type="presOf" srcId="{B2AADB8B-4340-473E-8E63-FF4241B41539}" destId="{57D2DDBF-1335-2045-B244-552A0032DEEF}" srcOrd="0" destOrd="0" presId="urn:microsoft.com/office/officeart/2008/layout/LinedList"/>
    <dgm:cxn modelId="{4E045780-7538-8C4C-94DA-4B367F6470DF}" type="presOf" srcId="{96BB6E54-9A6B-4306-82DF-CDF5C933A07F}" destId="{C7DEE919-E374-4849-AB5D-E32B5740B34C}" srcOrd="0" destOrd="0" presId="urn:microsoft.com/office/officeart/2008/layout/LinedList"/>
    <dgm:cxn modelId="{B558CA89-7DE4-4222-B797-3500B703B923}" srcId="{96BB6E54-9A6B-4306-82DF-CDF5C933A07F}" destId="{B2AADB8B-4340-473E-8E63-FF4241B41539}" srcOrd="2" destOrd="0" parTransId="{DE59749B-D7EF-456A-90AC-1A18A63E9FE5}" sibTransId="{0F0845D6-E59B-45C5-8AA1-9F30593A0093}"/>
    <dgm:cxn modelId="{67A9DE9D-DFB5-4D76-BDA0-B1391B4A29A2}" srcId="{96BB6E54-9A6B-4306-82DF-CDF5C933A07F}" destId="{93A4D099-998B-430F-B6FB-AD4EBFCD62B7}" srcOrd="0" destOrd="0" parTransId="{D07F7F58-228D-4178-B515-3A46AEF9B687}" sibTransId="{BEB1C138-6B77-44D0-A005-7922745269E7}"/>
    <dgm:cxn modelId="{A26E6BA5-A246-6347-A2CD-C64412AED5EA}" type="presOf" srcId="{4C107408-86E4-4649-9C6D-560F8DFB0ED1}" destId="{27670D06-B5A6-814F-A93E-87CC6F5386D2}" srcOrd="0" destOrd="0" presId="urn:microsoft.com/office/officeart/2008/layout/LinedList"/>
    <dgm:cxn modelId="{91EFF5B3-28C2-554D-8A6C-B61A1847BDA1}" type="presOf" srcId="{93A4D099-998B-430F-B6FB-AD4EBFCD62B7}" destId="{9C430091-7769-E74D-AFD3-5B2F9897338F}" srcOrd="0" destOrd="0" presId="urn:microsoft.com/office/officeart/2008/layout/LinedList"/>
    <dgm:cxn modelId="{E937D888-D184-E74F-9158-3419A84D6143}" type="presParOf" srcId="{C7DEE919-E374-4849-AB5D-E32B5740B34C}" destId="{D7E20A00-AD06-1548-9805-EC87E337BD6D}" srcOrd="0" destOrd="0" presId="urn:microsoft.com/office/officeart/2008/layout/LinedList"/>
    <dgm:cxn modelId="{0DC2F78C-F6B2-9F4E-B64D-B24D1ACD4667}" type="presParOf" srcId="{C7DEE919-E374-4849-AB5D-E32B5740B34C}" destId="{F56706B5-B84D-7C4A-A1FA-79D799893AB1}" srcOrd="1" destOrd="0" presId="urn:microsoft.com/office/officeart/2008/layout/LinedList"/>
    <dgm:cxn modelId="{8F11242D-874E-6F47-936A-8471F3891DD8}" type="presParOf" srcId="{F56706B5-B84D-7C4A-A1FA-79D799893AB1}" destId="{9C430091-7769-E74D-AFD3-5B2F9897338F}" srcOrd="0" destOrd="0" presId="urn:microsoft.com/office/officeart/2008/layout/LinedList"/>
    <dgm:cxn modelId="{8C2CA309-977D-3449-A550-67737D044F20}" type="presParOf" srcId="{F56706B5-B84D-7C4A-A1FA-79D799893AB1}" destId="{3C993486-52F4-D14E-BFF0-1F069C2C1A05}" srcOrd="1" destOrd="0" presId="urn:microsoft.com/office/officeart/2008/layout/LinedList"/>
    <dgm:cxn modelId="{AD0F8B4F-DA36-F248-9FA3-C2683CB415FD}" type="presParOf" srcId="{C7DEE919-E374-4849-AB5D-E32B5740B34C}" destId="{93E3FCCB-0D68-684D-8024-57BDEBD53BEB}" srcOrd="2" destOrd="0" presId="urn:microsoft.com/office/officeart/2008/layout/LinedList"/>
    <dgm:cxn modelId="{A51B79F2-02C6-7A4E-83B3-37F3D3EB873A}" type="presParOf" srcId="{C7DEE919-E374-4849-AB5D-E32B5740B34C}" destId="{D1BF6E77-F2DF-5A4A-B714-B99DDA70C6A6}" srcOrd="3" destOrd="0" presId="urn:microsoft.com/office/officeart/2008/layout/LinedList"/>
    <dgm:cxn modelId="{DADB7C0A-32C8-F046-B56E-69C6288AC755}" type="presParOf" srcId="{D1BF6E77-F2DF-5A4A-B714-B99DDA70C6A6}" destId="{27670D06-B5A6-814F-A93E-87CC6F5386D2}" srcOrd="0" destOrd="0" presId="urn:microsoft.com/office/officeart/2008/layout/LinedList"/>
    <dgm:cxn modelId="{75398B63-0AEA-4B4B-AFF1-7314B1849C99}" type="presParOf" srcId="{D1BF6E77-F2DF-5A4A-B714-B99DDA70C6A6}" destId="{FF7C9D91-C6E4-4547-8385-454FAE8B2791}" srcOrd="1" destOrd="0" presId="urn:microsoft.com/office/officeart/2008/layout/LinedList"/>
    <dgm:cxn modelId="{E09FD3DB-F03D-5940-B9CA-CEFF5F0834D4}" type="presParOf" srcId="{C7DEE919-E374-4849-AB5D-E32B5740B34C}" destId="{078F3D60-E26A-EA4E-8B71-64A791E2D3E1}" srcOrd="4" destOrd="0" presId="urn:microsoft.com/office/officeart/2008/layout/LinedList"/>
    <dgm:cxn modelId="{A1A41FA4-6DDF-9347-B921-B0240043E092}" type="presParOf" srcId="{C7DEE919-E374-4849-AB5D-E32B5740B34C}" destId="{5AF2898E-F54A-8840-A6B3-4652650BF93E}" srcOrd="5" destOrd="0" presId="urn:microsoft.com/office/officeart/2008/layout/LinedList"/>
    <dgm:cxn modelId="{EF470CA0-06AA-F542-9FB8-86E8E8C19379}" type="presParOf" srcId="{5AF2898E-F54A-8840-A6B3-4652650BF93E}" destId="{57D2DDBF-1335-2045-B244-552A0032DEEF}" srcOrd="0" destOrd="0" presId="urn:microsoft.com/office/officeart/2008/layout/LinedList"/>
    <dgm:cxn modelId="{C0D4BF4E-4CE5-704F-BE3E-ECF8CFBF8C77}" type="presParOf" srcId="{5AF2898E-F54A-8840-A6B3-4652650BF93E}" destId="{9DC2496C-4135-C142-B24D-82ECC1F2BD9D}" srcOrd="1" destOrd="0" presId="urn:microsoft.com/office/officeart/2008/layout/LinedList"/>
    <dgm:cxn modelId="{F48CEFD4-28AA-C946-A1CB-D7A5328687D1}" type="presParOf" srcId="{C7DEE919-E374-4849-AB5D-E32B5740B34C}" destId="{7DB27B8B-1958-6341-881B-1F1B0C6297BB}" srcOrd="6" destOrd="0" presId="urn:microsoft.com/office/officeart/2008/layout/LinedList"/>
    <dgm:cxn modelId="{017E427E-1582-AB49-898F-49D50031D745}" type="presParOf" srcId="{C7DEE919-E374-4849-AB5D-E32B5740B34C}" destId="{A51F7ED8-A17C-F04D-8401-446BC98CA012}" srcOrd="7" destOrd="0" presId="urn:microsoft.com/office/officeart/2008/layout/LinedList"/>
    <dgm:cxn modelId="{F1767849-21BF-CA45-B511-1F8546C953F4}" type="presParOf" srcId="{A51F7ED8-A17C-F04D-8401-446BC98CA012}" destId="{E92394EC-6B57-864E-AAB7-65F5B5CDBFAC}" srcOrd="0" destOrd="0" presId="urn:microsoft.com/office/officeart/2008/layout/LinedList"/>
    <dgm:cxn modelId="{DDF3733D-7917-5144-8033-CFC6EC418F27}" type="presParOf" srcId="{A51F7ED8-A17C-F04D-8401-446BC98CA012}" destId="{96E88E39-20AE-E848-A624-C01A5080537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29FBC7-A690-40EC-8CE1-586072D7D4B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0D86974-6594-4545-BBA6-D40863AB06C0}">
      <dgm:prSet/>
      <dgm:spPr/>
      <dgm:t>
        <a:bodyPr/>
        <a:lstStyle/>
        <a:p>
          <a:r>
            <a:rPr lang="nl-NL"/>
            <a:t>Kortdurend gebruik</a:t>
          </a:r>
          <a:endParaRPr lang="en-US"/>
        </a:p>
      </dgm:t>
    </dgm:pt>
    <dgm:pt modelId="{EC496665-7234-4C66-94DC-28A3154B3A25}" type="parTrans" cxnId="{0C3EB84F-8794-419C-84B6-959885F878F7}">
      <dgm:prSet/>
      <dgm:spPr/>
      <dgm:t>
        <a:bodyPr/>
        <a:lstStyle/>
        <a:p>
          <a:endParaRPr lang="en-US"/>
        </a:p>
      </dgm:t>
    </dgm:pt>
    <dgm:pt modelId="{CBCD41A3-9B09-47CA-A89C-E7DCA74C4889}" type="sibTrans" cxnId="{0C3EB84F-8794-419C-84B6-959885F878F7}">
      <dgm:prSet/>
      <dgm:spPr/>
      <dgm:t>
        <a:bodyPr/>
        <a:lstStyle/>
        <a:p>
          <a:endParaRPr lang="en-US"/>
        </a:p>
      </dgm:t>
    </dgm:pt>
    <dgm:pt modelId="{EDC64196-FDEA-4368-A67E-8A7CE54D2CAC}">
      <dgm:prSet/>
      <dgm:spPr/>
      <dgm:t>
        <a:bodyPr/>
        <a:lstStyle/>
        <a:p>
          <a:r>
            <a:rPr lang="nl-NL"/>
            <a:t>Buitenlandse huurauto</a:t>
          </a:r>
          <a:endParaRPr lang="en-US"/>
        </a:p>
      </dgm:t>
    </dgm:pt>
    <dgm:pt modelId="{4F009C1F-D186-44BA-A754-B4BF52DB4416}" type="parTrans" cxnId="{52142704-1EA2-4096-AD25-D057231F31B2}">
      <dgm:prSet/>
      <dgm:spPr/>
      <dgm:t>
        <a:bodyPr/>
        <a:lstStyle/>
        <a:p>
          <a:endParaRPr lang="en-US"/>
        </a:p>
      </dgm:t>
    </dgm:pt>
    <dgm:pt modelId="{C02B3823-A9EB-4EF6-988F-6FC2D99812AA}" type="sibTrans" cxnId="{52142704-1EA2-4096-AD25-D057231F31B2}">
      <dgm:prSet/>
      <dgm:spPr/>
      <dgm:t>
        <a:bodyPr/>
        <a:lstStyle/>
        <a:p>
          <a:endParaRPr lang="en-US"/>
        </a:p>
      </dgm:t>
    </dgm:pt>
    <dgm:pt modelId="{F27A7628-A615-400F-B667-5F1013A3D244}">
      <dgm:prSet/>
      <dgm:spPr/>
      <dgm:t>
        <a:bodyPr/>
        <a:lstStyle/>
        <a:p>
          <a:r>
            <a:rPr lang="nl-NL"/>
            <a:t>Import</a:t>
          </a:r>
          <a:endParaRPr lang="en-US"/>
        </a:p>
      </dgm:t>
    </dgm:pt>
    <dgm:pt modelId="{B3590A59-94B4-45AD-B64F-7F3CCB44D75A}" type="parTrans" cxnId="{BA1F8832-7428-47E7-BC04-5A5D41ED1C57}">
      <dgm:prSet/>
      <dgm:spPr/>
      <dgm:t>
        <a:bodyPr/>
        <a:lstStyle/>
        <a:p>
          <a:endParaRPr lang="en-US"/>
        </a:p>
      </dgm:t>
    </dgm:pt>
    <dgm:pt modelId="{C157B33F-1EAC-44DA-B93C-A36A3BB3E6B3}" type="sibTrans" cxnId="{BA1F8832-7428-47E7-BC04-5A5D41ED1C57}">
      <dgm:prSet/>
      <dgm:spPr/>
      <dgm:t>
        <a:bodyPr/>
        <a:lstStyle/>
        <a:p>
          <a:endParaRPr lang="en-US"/>
        </a:p>
      </dgm:t>
    </dgm:pt>
    <dgm:pt modelId="{95842AB8-7436-EA47-8B61-67CB66761AD0}" type="pres">
      <dgm:prSet presAssocID="{0329FBC7-A690-40EC-8CE1-586072D7D4B3}" presName="linear" presStyleCnt="0">
        <dgm:presLayoutVars>
          <dgm:animLvl val="lvl"/>
          <dgm:resizeHandles val="exact"/>
        </dgm:presLayoutVars>
      </dgm:prSet>
      <dgm:spPr/>
    </dgm:pt>
    <dgm:pt modelId="{54E9A7C3-C005-AD4A-A819-7266B7596043}" type="pres">
      <dgm:prSet presAssocID="{B0D86974-6594-4545-BBA6-D40863AB06C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A683C31-24B0-BB42-AA33-D03926661D3F}" type="pres">
      <dgm:prSet presAssocID="{CBCD41A3-9B09-47CA-A89C-E7DCA74C4889}" presName="spacer" presStyleCnt="0"/>
      <dgm:spPr/>
    </dgm:pt>
    <dgm:pt modelId="{E6F6F5EF-7DAB-1147-B39C-15B1EB395A12}" type="pres">
      <dgm:prSet presAssocID="{EDC64196-FDEA-4368-A67E-8A7CE54D2C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92E36B-5473-3E4C-BBAD-793487276848}" type="pres">
      <dgm:prSet presAssocID="{C02B3823-A9EB-4EF6-988F-6FC2D99812AA}" presName="spacer" presStyleCnt="0"/>
      <dgm:spPr/>
    </dgm:pt>
    <dgm:pt modelId="{2BB24DB7-AEE6-BE49-9719-E2618FEEBFDD}" type="pres">
      <dgm:prSet presAssocID="{F27A7628-A615-400F-B667-5F1013A3D24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2142704-1EA2-4096-AD25-D057231F31B2}" srcId="{0329FBC7-A690-40EC-8CE1-586072D7D4B3}" destId="{EDC64196-FDEA-4368-A67E-8A7CE54D2CAC}" srcOrd="1" destOrd="0" parTransId="{4F009C1F-D186-44BA-A754-B4BF52DB4416}" sibTransId="{C02B3823-A9EB-4EF6-988F-6FC2D99812AA}"/>
    <dgm:cxn modelId="{BA1F8832-7428-47E7-BC04-5A5D41ED1C57}" srcId="{0329FBC7-A690-40EC-8CE1-586072D7D4B3}" destId="{F27A7628-A615-400F-B667-5F1013A3D244}" srcOrd="2" destOrd="0" parTransId="{B3590A59-94B4-45AD-B64F-7F3CCB44D75A}" sibTransId="{C157B33F-1EAC-44DA-B93C-A36A3BB3E6B3}"/>
    <dgm:cxn modelId="{8BB23942-3744-2B41-9B7A-365AE3E6C775}" type="presOf" srcId="{F27A7628-A615-400F-B667-5F1013A3D244}" destId="{2BB24DB7-AEE6-BE49-9719-E2618FEEBFDD}" srcOrd="0" destOrd="0" presId="urn:microsoft.com/office/officeart/2005/8/layout/vList2"/>
    <dgm:cxn modelId="{FC93FA47-0AED-7A49-8451-608E47429FE6}" type="presOf" srcId="{EDC64196-FDEA-4368-A67E-8A7CE54D2CAC}" destId="{E6F6F5EF-7DAB-1147-B39C-15B1EB395A12}" srcOrd="0" destOrd="0" presId="urn:microsoft.com/office/officeart/2005/8/layout/vList2"/>
    <dgm:cxn modelId="{0C3EB84F-8794-419C-84B6-959885F878F7}" srcId="{0329FBC7-A690-40EC-8CE1-586072D7D4B3}" destId="{B0D86974-6594-4545-BBA6-D40863AB06C0}" srcOrd="0" destOrd="0" parTransId="{EC496665-7234-4C66-94DC-28A3154B3A25}" sibTransId="{CBCD41A3-9B09-47CA-A89C-E7DCA74C4889}"/>
    <dgm:cxn modelId="{60F6FE67-AD0C-2C48-93B3-B05B0ADF2E4A}" type="presOf" srcId="{0329FBC7-A690-40EC-8CE1-586072D7D4B3}" destId="{95842AB8-7436-EA47-8B61-67CB66761AD0}" srcOrd="0" destOrd="0" presId="urn:microsoft.com/office/officeart/2005/8/layout/vList2"/>
    <dgm:cxn modelId="{2C81E3BC-2E9D-BE41-975C-9FE30912554F}" type="presOf" srcId="{B0D86974-6594-4545-BBA6-D40863AB06C0}" destId="{54E9A7C3-C005-AD4A-A819-7266B7596043}" srcOrd="0" destOrd="0" presId="urn:microsoft.com/office/officeart/2005/8/layout/vList2"/>
    <dgm:cxn modelId="{06ABC0A5-C9EE-3B44-9650-26DB0BA8EA85}" type="presParOf" srcId="{95842AB8-7436-EA47-8B61-67CB66761AD0}" destId="{54E9A7C3-C005-AD4A-A819-7266B7596043}" srcOrd="0" destOrd="0" presId="urn:microsoft.com/office/officeart/2005/8/layout/vList2"/>
    <dgm:cxn modelId="{E9320802-56F2-CF49-90ED-68FA5BDA3C87}" type="presParOf" srcId="{95842AB8-7436-EA47-8B61-67CB66761AD0}" destId="{1A683C31-24B0-BB42-AA33-D03926661D3F}" srcOrd="1" destOrd="0" presId="urn:microsoft.com/office/officeart/2005/8/layout/vList2"/>
    <dgm:cxn modelId="{5EF5FD2A-B51D-FA4E-AF6C-6D7DD19D4440}" type="presParOf" srcId="{95842AB8-7436-EA47-8B61-67CB66761AD0}" destId="{E6F6F5EF-7DAB-1147-B39C-15B1EB395A12}" srcOrd="2" destOrd="0" presId="urn:microsoft.com/office/officeart/2005/8/layout/vList2"/>
    <dgm:cxn modelId="{3ABA328F-7D34-9C43-B7F1-AD850C708A43}" type="presParOf" srcId="{95842AB8-7436-EA47-8B61-67CB66761AD0}" destId="{5C92E36B-5473-3E4C-BBAD-793487276848}" srcOrd="3" destOrd="0" presId="urn:microsoft.com/office/officeart/2005/8/layout/vList2"/>
    <dgm:cxn modelId="{A8EB279B-757A-7A4F-B87B-DBDE974913AB}" type="presParOf" srcId="{95842AB8-7436-EA47-8B61-67CB66761AD0}" destId="{2BB24DB7-AEE6-BE49-9719-E2618FEEBF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97AAED3-4432-495B-9DF1-B71295672F39}" type="doc">
      <dgm:prSet loTypeId="urn:microsoft.com/office/officeart/2018/2/layout/IconVerticalSolidList#1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1C5594C-45E5-4DC3-8675-B166366B0C27}">
      <dgm:prSet/>
      <dgm:spPr/>
      <dgm:t>
        <a:bodyPr/>
        <a:lstStyle/>
        <a:p>
          <a:r>
            <a:rPr lang="nl-NL" dirty="0"/>
            <a:t>Bijtelling naar rato gebruik</a:t>
          </a:r>
          <a:endParaRPr lang="en-US" dirty="0"/>
        </a:p>
      </dgm:t>
    </dgm:pt>
    <dgm:pt modelId="{2B2F7031-5F06-4F8A-8E8C-2846130C8CB2}" type="parTrans" cxnId="{95C97892-DF65-454A-86C3-3FDB67F797A7}">
      <dgm:prSet/>
      <dgm:spPr/>
      <dgm:t>
        <a:bodyPr/>
        <a:lstStyle/>
        <a:p>
          <a:endParaRPr lang="en-US"/>
        </a:p>
      </dgm:t>
    </dgm:pt>
    <dgm:pt modelId="{B5128BAF-B3B8-4CAB-8374-6F764D20D8D7}" type="sibTrans" cxnId="{95C97892-DF65-454A-86C3-3FDB67F797A7}">
      <dgm:prSet/>
      <dgm:spPr/>
      <dgm:t>
        <a:bodyPr/>
        <a:lstStyle/>
        <a:p>
          <a:endParaRPr lang="en-US"/>
        </a:p>
      </dgm:t>
    </dgm:pt>
    <dgm:pt modelId="{9C37233C-245D-4EDB-A187-E615A3DC5C4F}">
      <dgm:prSet/>
      <dgm:spPr/>
      <dgm:t>
        <a:bodyPr/>
        <a:lstStyle/>
        <a:p>
          <a:r>
            <a:rPr lang="nl-NL" dirty="0"/>
            <a:t>1 juli subsidie particulier	</a:t>
          </a:r>
          <a:endParaRPr lang="en-US" dirty="0"/>
        </a:p>
      </dgm:t>
    </dgm:pt>
    <dgm:pt modelId="{D3D75275-D2F7-4514-AE26-DB92F5BED474}" type="parTrans" cxnId="{BF97B307-A479-4943-83C3-61BD59AF1FCB}">
      <dgm:prSet/>
      <dgm:spPr/>
      <dgm:t>
        <a:bodyPr/>
        <a:lstStyle/>
        <a:p>
          <a:endParaRPr lang="en-US"/>
        </a:p>
      </dgm:t>
    </dgm:pt>
    <dgm:pt modelId="{B760B1BE-6F53-4473-84D9-76ABB747E1A8}" type="sibTrans" cxnId="{BF97B307-A479-4943-83C3-61BD59AF1FCB}">
      <dgm:prSet/>
      <dgm:spPr/>
      <dgm:t>
        <a:bodyPr/>
        <a:lstStyle/>
        <a:p>
          <a:endParaRPr lang="en-US"/>
        </a:p>
      </dgm:t>
    </dgm:pt>
    <dgm:pt modelId="{CF8CE607-25F2-4E0B-82E9-F4421705200C}">
      <dgm:prSet/>
      <dgm:spPr/>
      <dgm:t>
        <a:bodyPr/>
        <a:lstStyle/>
        <a:p>
          <a:r>
            <a:rPr lang="nl-NL" dirty="0"/>
            <a:t>2020: Dieseltoeslag / bijtelling fiets van de zaak</a:t>
          </a:r>
          <a:endParaRPr lang="en-US" dirty="0"/>
        </a:p>
      </dgm:t>
    </dgm:pt>
    <dgm:pt modelId="{72AD0D2F-B5AA-42FE-A05B-AD89C034C1C1}" type="parTrans" cxnId="{17191AC0-A16F-4FE2-8393-43C2E1676EDD}">
      <dgm:prSet/>
      <dgm:spPr/>
      <dgm:t>
        <a:bodyPr/>
        <a:lstStyle/>
        <a:p>
          <a:endParaRPr lang="en-US"/>
        </a:p>
      </dgm:t>
    </dgm:pt>
    <dgm:pt modelId="{68A4A06D-EAAF-4A51-9045-3BCB8AB6C02B}" type="sibTrans" cxnId="{17191AC0-A16F-4FE2-8393-43C2E1676EDD}">
      <dgm:prSet/>
      <dgm:spPr/>
      <dgm:t>
        <a:bodyPr/>
        <a:lstStyle/>
        <a:p>
          <a:endParaRPr lang="en-US"/>
        </a:p>
      </dgm:t>
    </dgm:pt>
    <dgm:pt modelId="{19ADB464-3A77-4ED2-AC47-A70448DFEAA6}">
      <dgm:prSet/>
      <dgm:spPr/>
      <dgm:t>
        <a:bodyPr/>
        <a:lstStyle/>
        <a:p>
          <a:r>
            <a:rPr lang="en-US" dirty="0"/>
            <a:t>2021: hand </a:t>
          </a:r>
          <a:r>
            <a:rPr lang="en-US" dirty="0" err="1"/>
            <a:t>aan</a:t>
          </a:r>
          <a:r>
            <a:rPr lang="en-US" dirty="0"/>
            <a:t> de </a:t>
          </a:r>
          <a:r>
            <a:rPr lang="en-US" dirty="0" err="1"/>
            <a:t>kraan</a:t>
          </a:r>
          <a:endParaRPr lang="en-US" dirty="0"/>
        </a:p>
      </dgm:t>
    </dgm:pt>
    <dgm:pt modelId="{85AE62B1-20C4-4288-9B5A-10C8EC2E2D2A}" type="parTrans" cxnId="{DE13FCD3-B623-46F6-80EF-34E321BA1E15}">
      <dgm:prSet/>
      <dgm:spPr/>
      <dgm:t>
        <a:bodyPr/>
        <a:lstStyle/>
        <a:p>
          <a:endParaRPr lang="en-US"/>
        </a:p>
      </dgm:t>
    </dgm:pt>
    <dgm:pt modelId="{7939CC1C-ECDA-4548-ACFA-BF982A3FDD42}" type="sibTrans" cxnId="{DE13FCD3-B623-46F6-80EF-34E321BA1E15}">
      <dgm:prSet/>
      <dgm:spPr/>
      <dgm:t>
        <a:bodyPr/>
        <a:lstStyle/>
        <a:p>
          <a:endParaRPr lang="en-US"/>
        </a:p>
      </dgm:t>
    </dgm:pt>
    <dgm:pt modelId="{016660D0-0C5E-4CDC-918B-8D1E81CEBB5D}" type="pres">
      <dgm:prSet presAssocID="{197AAED3-4432-495B-9DF1-B71295672F39}" presName="root" presStyleCnt="0">
        <dgm:presLayoutVars>
          <dgm:dir/>
          <dgm:resizeHandles val="exact"/>
        </dgm:presLayoutVars>
      </dgm:prSet>
      <dgm:spPr/>
    </dgm:pt>
    <dgm:pt modelId="{7FD61386-A568-48E8-80C0-4E99C30AD37A}" type="pres">
      <dgm:prSet presAssocID="{81C5594C-45E5-4DC3-8675-B166366B0C27}" presName="compNode" presStyleCnt="0"/>
      <dgm:spPr/>
    </dgm:pt>
    <dgm:pt modelId="{844D7E8B-4888-416B-8C63-AEFB67CFCAF3}" type="pres">
      <dgm:prSet presAssocID="{81C5594C-45E5-4DC3-8675-B166366B0C27}" presName="bgRect" presStyleLbl="bgShp" presStyleIdx="0" presStyleCnt="4"/>
      <dgm:spPr/>
    </dgm:pt>
    <dgm:pt modelId="{E6FF3B11-0C31-4EF1-BB3A-270D7564B76F}" type="pres">
      <dgm:prSet presAssocID="{81C5594C-45E5-4DC3-8675-B166366B0C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DDE69ED-F020-481E-9B41-C21040F1E661}" type="pres">
      <dgm:prSet presAssocID="{81C5594C-45E5-4DC3-8675-B166366B0C27}" presName="spaceRect" presStyleCnt="0"/>
      <dgm:spPr/>
    </dgm:pt>
    <dgm:pt modelId="{E4F76A15-F83E-40B1-B06C-69C8206ED6FC}" type="pres">
      <dgm:prSet presAssocID="{81C5594C-45E5-4DC3-8675-B166366B0C27}" presName="parTx" presStyleLbl="revTx" presStyleIdx="0" presStyleCnt="4">
        <dgm:presLayoutVars>
          <dgm:chMax val="0"/>
          <dgm:chPref val="0"/>
        </dgm:presLayoutVars>
      </dgm:prSet>
      <dgm:spPr/>
    </dgm:pt>
    <dgm:pt modelId="{11AF8D60-F5A5-4218-9BD6-98A999AD3574}" type="pres">
      <dgm:prSet presAssocID="{B5128BAF-B3B8-4CAB-8374-6F764D20D8D7}" presName="sibTrans" presStyleCnt="0"/>
      <dgm:spPr/>
    </dgm:pt>
    <dgm:pt modelId="{743E13E6-FEDF-4B2F-A41F-A6FA4E9D72C6}" type="pres">
      <dgm:prSet presAssocID="{9C37233C-245D-4EDB-A187-E615A3DC5C4F}" presName="compNode" presStyleCnt="0"/>
      <dgm:spPr/>
    </dgm:pt>
    <dgm:pt modelId="{1A5445A5-1021-4EEE-8E88-02B941F7EA93}" type="pres">
      <dgm:prSet presAssocID="{9C37233C-245D-4EDB-A187-E615A3DC5C4F}" presName="bgRect" presStyleLbl="bgShp" presStyleIdx="1" presStyleCnt="4"/>
      <dgm:spPr/>
    </dgm:pt>
    <dgm:pt modelId="{9107C504-4132-40B3-A48E-4CBE856AF40E}" type="pres">
      <dgm:prSet presAssocID="{9C37233C-245D-4EDB-A187-E615A3DC5C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cracker"/>
        </a:ext>
      </dgm:extLst>
    </dgm:pt>
    <dgm:pt modelId="{7473A680-D6E4-4A33-8582-4C129FCACC7A}" type="pres">
      <dgm:prSet presAssocID="{9C37233C-245D-4EDB-A187-E615A3DC5C4F}" presName="spaceRect" presStyleCnt="0"/>
      <dgm:spPr/>
    </dgm:pt>
    <dgm:pt modelId="{BF7654ED-08D6-4E7E-BEEC-2806C4D13616}" type="pres">
      <dgm:prSet presAssocID="{9C37233C-245D-4EDB-A187-E615A3DC5C4F}" presName="parTx" presStyleLbl="revTx" presStyleIdx="1" presStyleCnt="4">
        <dgm:presLayoutVars>
          <dgm:chMax val="0"/>
          <dgm:chPref val="0"/>
        </dgm:presLayoutVars>
      </dgm:prSet>
      <dgm:spPr/>
    </dgm:pt>
    <dgm:pt modelId="{B64E6E0A-FBCA-48C8-80CE-0EF35ACD3C54}" type="pres">
      <dgm:prSet presAssocID="{B760B1BE-6F53-4473-84D9-76ABB747E1A8}" presName="sibTrans" presStyleCnt="0"/>
      <dgm:spPr/>
    </dgm:pt>
    <dgm:pt modelId="{CDB44A12-7918-458A-ABC4-70B2B4E1BF6B}" type="pres">
      <dgm:prSet presAssocID="{CF8CE607-25F2-4E0B-82E9-F4421705200C}" presName="compNode" presStyleCnt="0"/>
      <dgm:spPr/>
    </dgm:pt>
    <dgm:pt modelId="{A8A04335-E786-4D56-AF52-4B65E6A1F64D}" type="pres">
      <dgm:prSet presAssocID="{CF8CE607-25F2-4E0B-82E9-F4421705200C}" presName="bgRect" presStyleLbl="bgShp" presStyleIdx="2" presStyleCnt="4"/>
      <dgm:spPr/>
    </dgm:pt>
    <dgm:pt modelId="{00747788-880D-40E5-A93F-544FD87F8D3E}" type="pres">
      <dgm:prSet presAssocID="{CF8CE607-25F2-4E0B-82E9-F4421705200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E1C64F1D-4136-421A-A0D1-DCDA323F3071}" type="pres">
      <dgm:prSet presAssocID="{CF8CE607-25F2-4E0B-82E9-F4421705200C}" presName="spaceRect" presStyleCnt="0"/>
      <dgm:spPr/>
    </dgm:pt>
    <dgm:pt modelId="{CD3BBA6D-EA42-469D-8CF0-264E9E8EB1D8}" type="pres">
      <dgm:prSet presAssocID="{CF8CE607-25F2-4E0B-82E9-F4421705200C}" presName="parTx" presStyleLbl="revTx" presStyleIdx="2" presStyleCnt="4">
        <dgm:presLayoutVars>
          <dgm:chMax val="0"/>
          <dgm:chPref val="0"/>
        </dgm:presLayoutVars>
      </dgm:prSet>
      <dgm:spPr/>
    </dgm:pt>
    <dgm:pt modelId="{FE756E1B-4450-4E93-83E2-5D7DC1EC52CA}" type="pres">
      <dgm:prSet presAssocID="{68A4A06D-EAAF-4A51-9045-3BCB8AB6C02B}" presName="sibTrans" presStyleCnt="0"/>
      <dgm:spPr/>
    </dgm:pt>
    <dgm:pt modelId="{F205787B-02C7-4322-A9A9-87194FAC8030}" type="pres">
      <dgm:prSet presAssocID="{19ADB464-3A77-4ED2-AC47-A70448DFEAA6}" presName="compNode" presStyleCnt="0"/>
      <dgm:spPr/>
    </dgm:pt>
    <dgm:pt modelId="{DA9DDC5D-84B7-40E6-BF6E-768753D42FFA}" type="pres">
      <dgm:prSet presAssocID="{19ADB464-3A77-4ED2-AC47-A70448DFEAA6}" presName="bgRect" presStyleLbl="bgShp" presStyleIdx="3" presStyleCnt="4"/>
      <dgm:spPr/>
    </dgm:pt>
    <dgm:pt modelId="{8978AD29-13CB-49F9-8819-8B7D65C7211B}" type="pres">
      <dgm:prSet presAssocID="{19ADB464-3A77-4ED2-AC47-A70448DFEAA6}" presName="iconRect" presStyleLbl="node1" presStyleIdx="3" presStyleCnt="4"/>
      <dgm:spPr>
        <a:ln>
          <a:noFill/>
        </a:ln>
      </dgm:spPr>
    </dgm:pt>
    <dgm:pt modelId="{DE6A6B25-A09E-4572-8F1F-5E0EDC7307C0}" type="pres">
      <dgm:prSet presAssocID="{19ADB464-3A77-4ED2-AC47-A70448DFEAA6}" presName="spaceRect" presStyleCnt="0"/>
      <dgm:spPr/>
    </dgm:pt>
    <dgm:pt modelId="{CC43A199-7028-4F8E-8421-6A51685B7527}" type="pres">
      <dgm:prSet presAssocID="{19ADB464-3A77-4ED2-AC47-A70448DFEAA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F97B307-A479-4943-83C3-61BD59AF1FCB}" srcId="{197AAED3-4432-495B-9DF1-B71295672F39}" destId="{9C37233C-245D-4EDB-A187-E615A3DC5C4F}" srcOrd="1" destOrd="0" parTransId="{D3D75275-D2F7-4514-AE26-DB92F5BED474}" sibTransId="{B760B1BE-6F53-4473-84D9-76ABB747E1A8}"/>
    <dgm:cxn modelId="{44F2F307-5B2A-4596-9692-B7C6E03B4B48}" type="presOf" srcId="{CF8CE607-25F2-4E0B-82E9-F4421705200C}" destId="{CD3BBA6D-EA42-469D-8CF0-264E9E8EB1D8}" srcOrd="0" destOrd="0" presId="urn:microsoft.com/office/officeart/2018/2/layout/IconVerticalSolidList#1"/>
    <dgm:cxn modelId="{2C4BBA17-8E6E-407B-9D38-9C0A0BCE4D16}" type="presOf" srcId="{197AAED3-4432-495B-9DF1-B71295672F39}" destId="{016660D0-0C5E-4CDC-918B-8D1E81CEBB5D}" srcOrd="0" destOrd="0" presId="urn:microsoft.com/office/officeart/2018/2/layout/IconVerticalSolidList#1"/>
    <dgm:cxn modelId="{6DF2B490-D517-4974-B6CF-C5DFB348B4F0}" type="presOf" srcId="{19ADB464-3A77-4ED2-AC47-A70448DFEAA6}" destId="{CC43A199-7028-4F8E-8421-6A51685B7527}" srcOrd="0" destOrd="0" presId="urn:microsoft.com/office/officeart/2018/2/layout/IconVerticalSolidList#1"/>
    <dgm:cxn modelId="{95C97892-DF65-454A-86C3-3FDB67F797A7}" srcId="{197AAED3-4432-495B-9DF1-B71295672F39}" destId="{81C5594C-45E5-4DC3-8675-B166366B0C27}" srcOrd="0" destOrd="0" parTransId="{2B2F7031-5F06-4F8A-8E8C-2846130C8CB2}" sibTransId="{B5128BAF-B3B8-4CAB-8374-6F764D20D8D7}"/>
    <dgm:cxn modelId="{71BA0D93-67E1-40A5-8231-9BB09E222DB4}" type="presOf" srcId="{81C5594C-45E5-4DC3-8675-B166366B0C27}" destId="{E4F76A15-F83E-40B1-B06C-69C8206ED6FC}" srcOrd="0" destOrd="0" presId="urn:microsoft.com/office/officeart/2018/2/layout/IconVerticalSolidList#1"/>
    <dgm:cxn modelId="{17191AC0-A16F-4FE2-8393-43C2E1676EDD}" srcId="{197AAED3-4432-495B-9DF1-B71295672F39}" destId="{CF8CE607-25F2-4E0B-82E9-F4421705200C}" srcOrd="2" destOrd="0" parTransId="{72AD0D2F-B5AA-42FE-A05B-AD89C034C1C1}" sibTransId="{68A4A06D-EAAF-4A51-9045-3BCB8AB6C02B}"/>
    <dgm:cxn modelId="{0E9426D2-F2E8-4E8E-A927-FC04DD7A3434}" type="presOf" srcId="{9C37233C-245D-4EDB-A187-E615A3DC5C4F}" destId="{BF7654ED-08D6-4E7E-BEEC-2806C4D13616}" srcOrd="0" destOrd="0" presId="urn:microsoft.com/office/officeart/2018/2/layout/IconVerticalSolidList#1"/>
    <dgm:cxn modelId="{DE13FCD3-B623-46F6-80EF-34E321BA1E15}" srcId="{197AAED3-4432-495B-9DF1-B71295672F39}" destId="{19ADB464-3A77-4ED2-AC47-A70448DFEAA6}" srcOrd="3" destOrd="0" parTransId="{85AE62B1-20C4-4288-9B5A-10C8EC2E2D2A}" sibTransId="{7939CC1C-ECDA-4548-ACFA-BF982A3FDD42}"/>
    <dgm:cxn modelId="{A69C05B0-C93B-4A3A-92E8-A7A696F1AD17}" type="presParOf" srcId="{016660D0-0C5E-4CDC-918B-8D1E81CEBB5D}" destId="{7FD61386-A568-48E8-80C0-4E99C30AD37A}" srcOrd="0" destOrd="0" presId="urn:microsoft.com/office/officeart/2018/2/layout/IconVerticalSolidList#1"/>
    <dgm:cxn modelId="{DB3417CB-ED79-425D-B07F-741D0718FF97}" type="presParOf" srcId="{7FD61386-A568-48E8-80C0-4E99C30AD37A}" destId="{844D7E8B-4888-416B-8C63-AEFB67CFCAF3}" srcOrd="0" destOrd="0" presId="urn:microsoft.com/office/officeart/2018/2/layout/IconVerticalSolidList#1"/>
    <dgm:cxn modelId="{27D09276-4237-4D1C-AA1A-CF2A560092C6}" type="presParOf" srcId="{7FD61386-A568-48E8-80C0-4E99C30AD37A}" destId="{E6FF3B11-0C31-4EF1-BB3A-270D7564B76F}" srcOrd="1" destOrd="0" presId="urn:microsoft.com/office/officeart/2018/2/layout/IconVerticalSolidList#1"/>
    <dgm:cxn modelId="{C28A893E-2580-474C-BE7B-475345721CD5}" type="presParOf" srcId="{7FD61386-A568-48E8-80C0-4E99C30AD37A}" destId="{EDDE69ED-F020-481E-9B41-C21040F1E661}" srcOrd="2" destOrd="0" presId="urn:microsoft.com/office/officeart/2018/2/layout/IconVerticalSolidList#1"/>
    <dgm:cxn modelId="{FA2CD100-D2E3-4698-9271-E09D40BFC21F}" type="presParOf" srcId="{7FD61386-A568-48E8-80C0-4E99C30AD37A}" destId="{E4F76A15-F83E-40B1-B06C-69C8206ED6FC}" srcOrd="3" destOrd="0" presId="urn:microsoft.com/office/officeart/2018/2/layout/IconVerticalSolidList#1"/>
    <dgm:cxn modelId="{0EBC411E-80AF-4A49-A227-D99704EECE03}" type="presParOf" srcId="{016660D0-0C5E-4CDC-918B-8D1E81CEBB5D}" destId="{11AF8D60-F5A5-4218-9BD6-98A999AD3574}" srcOrd="1" destOrd="0" presId="urn:microsoft.com/office/officeart/2018/2/layout/IconVerticalSolidList#1"/>
    <dgm:cxn modelId="{0A7386D7-8B7B-4DE1-962A-B03C099F51AD}" type="presParOf" srcId="{016660D0-0C5E-4CDC-918B-8D1E81CEBB5D}" destId="{743E13E6-FEDF-4B2F-A41F-A6FA4E9D72C6}" srcOrd="2" destOrd="0" presId="urn:microsoft.com/office/officeart/2018/2/layout/IconVerticalSolidList#1"/>
    <dgm:cxn modelId="{4C461824-9043-4FD2-A467-368122B44EAE}" type="presParOf" srcId="{743E13E6-FEDF-4B2F-A41F-A6FA4E9D72C6}" destId="{1A5445A5-1021-4EEE-8E88-02B941F7EA93}" srcOrd="0" destOrd="0" presId="urn:microsoft.com/office/officeart/2018/2/layout/IconVerticalSolidList#1"/>
    <dgm:cxn modelId="{C7F84A10-822E-48F9-A04F-1CA8947F94F3}" type="presParOf" srcId="{743E13E6-FEDF-4B2F-A41F-A6FA4E9D72C6}" destId="{9107C504-4132-40B3-A48E-4CBE856AF40E}" srcOrd="1" destOrd="0" presId="urn:microsoft.com/office/officeart/2018/2/layout/IconVerticalSolidList#1"/>
    <dgm:cxn modelId="{073CCF64-8659-454D-99FC-B4AB5B1C6FDC}" type="presParOf" srcId="{743E13E6-FEDF-4B2F-A41F-A6FA4E9D72C6}" destId="{7473A680-D6E4-4A33-8582-4C129FCACC7A}" srcOrd="2" destOrd="0" presId="urn:microsoft.com/office/officeart/2018/2/layout/IconVerticalSolidList#1"/>
    <dgm:cxn modelId="{F42DB77A-4554-494E-9817-06C1E0EE9B26}" type="presParOf" srcId="{743E13E6-FEDF-4B2F-A41F-A6FA4E9D72C6}" destId="{BF7654ED-08D6-4E7E-BEEC-2806C4D13616}" srcOrd="3" destOrd="0" presId="urn:microsoft.com/office/officeart/2018/2/layout/IconVerticalSolidList#1"/>
    <dgm:cxn modelId="{06A3A276-E42C-421C-A52B-F94B97BCA899}" type="presParOf" srcId="{016660D0-0C5E-4CDC-918B-8D1E81CEBB5D}" destId="{B64E6E0A-FBCA-48C8-80CE-0EF35ACD3C54}" srcOrd="3" destOrd="0" presId="urn:microsoft.com/office/officeart/2018/2/layout/IconVerticalSolidList#1"/>
    <dgm:cxn modelId="{20D6E394-4502-4C79-BFC8-98234C2BFA4C}" type="presParOf" srcId="{016660D0-0C5E-4CDC-918B-8D1E81CEBB5D}" destId="{CDB44A12-7918-458A-ABC4-70B2B4E1BF6B}" srcOrd="4" destOrd="0" presId="urn:microsoft.com/office/officeart/2018/2/layout/IconVerticalSolidList#1"/>
    <dgm:cxn modelId="{77FCFE46-AD16-4AB7-A0B4-A2C348977436}" type="presParOf" srcId="{CDB44A12-7918-458A-ABC4-70B2B4E1BF6B}" destId="{A8A04335-E786-4D56-AF52-4B65E6A1F64D}" srcOrd="0" destOrd="0" presId="urn:microsoft.com/office/officeart/2018/2/layout/IconVerticalSolidList#1"/>
    <dgm:cxn modelId="{90713E30-F9E2-4750-B499-1C91C1A5A6EE}" type="presParOf" srcId="{CDB44A12-7918-458A-ABC4-70B2B4E1BF6B}" destId="{00747788-880D-40E5-A93F-544FD87F8D3E}" srcOrd="1" destOrd="0" presId="urn:microsoft.com/office/officeart/2018/2/layout/IconVerticalSolidList#1"/>
    <dgm:cxn modelId="{2792BF27-9760-43A2-9CF4-710D674322BF}" type="presParOf" srcId="{CDB44A12-7918-458A-ABC4-70B2B4E1BF6B}" destId="{E1C64F1D-4136-421A-A0D1-DCDA323F3071}" srcOrd="2" destOrd="0" presId="urn:microsoft.com/office/officeart/2018/2/layout/IconVerticalSolidList#1"/>
    <dgm:cxn modelId="{222424B6-D18B-4CA2-BEF8-23C399FFE443}" type="presParOf" srcId="{CDB44A12-7918-458A-ABC4-70B2B4E1BF6B}" destId="{CD3BBA6D-EA42-469D-8CF0-264E9E8EB1D8}" srcOrd="3" destOrd="0" presId="urn:microsoft.com/office/officeart/2018/2/layout/IconVerticalSolidList#1"/>
    <dgm:cxn modelId="{FE491453-1EBD-4A33-85FE-2D744222B4D3}" type="presParOf" srcId="{016660D0-0C5E-4CDC-918B-8D1E81CEBB5D}" destId="{FE756E1B-4450-4E93-83E2-5D7DC1EC52CA}" srcOrd="5" destOrd="0" presId="urn:microsoft.com/office/officeart/2018/2/layout/IconVerticalSolidList#1"/>
    <dgm:cxn modelId="{26DF9200-845B-4982-87F0-0B3AA9A85F31}" type="presParOf" srcId="{016660D0-0C5E-4CDC-918B-8D1E81CEBB5D}" destId="{F205787B-02C7-4322-A9A9-87194FAC8030}" srcOrd="6" destOrd="0" presId="urn:microsoft.com/office/officeart/2018/2/layout/IconVerticalSolidList#1"/>
    <dgm:cxn modelId="{65B2D1B2-FB58-47F3-8EA6-9E3D0FF8CDF7}" type="presParOf" srcId="{F205787B-02C7-4322-A9A9-87194FAC8030}" destId="{DA9DDC5D-84B7-40E6-BF6E-768753D42FFA}" srcOrd="0" destOrd="0" presId="urn:microsoft.com/office/officeart/2018/2/layout/IconVerticalSolidList#1"/>
    <dgm:cxn modelId="{EA81F259-3556-4E76-89A0-ACED48985123}" type="presParOf" srcId="{F205787B-02C7-4322-A9A9-87194FAC8030}" destId="{8978AD29-13CB-49F9-8819-8B7D65C7211B}" srcOrd="1" destOrd="0" presId="urn:microsoft.com/office/officeart/2018/2/layout/IconVerticalSolidList#1"/>
    <dgm:cxn modelId="{A7D1CFA3-B548-4A67-9EAE-9C050A8F3E24}" type="presParOf" srcId="{F205787B-02C7-4322-A9A9-87194FAC8030}" destId="{DE6A6B25-A09E-4572-8F1F-5E0EDC7307C0}" srcOrd="2" destOrd="0" presId="urn:microsoft.com/office/officeart/2018/2/layout/IconVerticalSolidList#1"/>
    <dgm:cxn modelId="{CE49B6FE-A5FE-4325-97BD-25688B8E6924}" type="presParOf" srcId="{F205787B-02C7-4322-A9A9-87194FAC8030}" destId="{CC43A199-7028-4F8E-8421-6A51685B7527}" srcOrd="3" destOrd="0" presId="urn:microsoft.com/office/officeart/2018/2/layout/IconVerticalSoli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E153AE-2706-4E3D-898A-88953C0258A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0857FA4-9A48-4623-BC55-18B64ADF0D6E}">
      <dgm:prSet/>
      <dgm:spPr/>
      <dgm:t>
        <a:bodyPr/>
        <a:lstStyle/>
        <a:p>
          <a:pPr>
            <a:defRPr cap="all"/>
          </a:pPr>
          <a:r>
            <a:rPr lang="nl-NL"/>
            <a:t>Leeftijd</a:t>
          </a:r>
          <a:endParaRPr lang="en-US"/>
        </a:p>
      </dgm:t>
    </dgm:pt>
    <dgm:pt modelId="{06F1D12A-905B-4123-8FA0-3A35FA499827}" type="parTrans" cxnId="{F6745FF9-22E2-4789-A1E8-B57FD29A29F9}">
      <dgm:prSet/>
      <dgm:spPr/>
      <dgm:t>
        <a:bodyPr/>
        <a:lstStyle/>
        <a:p>
          <a:endParaRPr lang="en-US"/>
        </a:p>
      </dgm:t>
    </dgm:pt>
    <dgm:pt modelId="{9E0B8F64-1CB6-4868-9E77-7AE9B165522B}" type="sibTrans" cxnId="{F6745FF9-22E2-4789-A1E8-B57FD29A29F9}">
      <dgm:prSet/>
      <dgm:spPr/>
      <dgm:t>
        <a:bodyPr/>
        <a:lstStyle/>
        <a:p>
          <a:endParaRPr lang="en-US"/>
        </a:p>
      </dgm:t>
    </dgm:pt>
    <dgm:pt modelId="{68AAB34E-368C-4CA2-90B7-85D79C660943}">
      <dgm:prSet/>
      <dgm:spPr/>
      <dgm:t>
        <a:bodyPr/>
        <a:lstStyle/>
        <a:p>
          <a:pPr>
            <a:defRPr cap="all"/>
          </a:pPr>
          <a:r>
            <a:rPr lang="nl-NL"/>
            <a:t>Kosten</a:t>
          </a:r>
          <a:endParaRPr lang="en-US"/>
        </a:p>
      </dgm:t>
    </dgm:pt>
    <dgm:pt modelId="{9E832535-6F14-4D37-97D0-9358663380BB}" type="parTrans" cxnId="{1B728EA0-263E-45E6-9115-64A8FD7D380D}">
      <dgm:prSet/>
      <dgm:spPr/>
      <dgm:t>
        <a:bodyPr/>
        <a:lstStyle/>
        <a:p>
          <a:endParaRPr lang="en-US"/>
        </a:p>
      </dgm:t>
    </dgm:pt>
    <dgm:pt modelId="{4147815B-6DDC-4ECB-BE63-DC79EA7A2A27}" type="sibTrans" cxnId="{1B728EA0-263E-45E6-9115-64A8FD7D380D}">
      <dgm:prSet/>
      <dgm:spPr/>
      <dgm:t>
        <a:bodyPr/>
        <a:lstStyle/>
        <a:p>
          <a:endParaRPr lang="en-US"/>
        </a:p>
      </dgm:t>
    </dgm:pt>
    <dgm:pt modelId="{F0FD17F6-BD89-433A-BEDD-8459199EB311}" type="pres">
      <dgm:prSet presAssocID="{68E153AE-2706-4E3D-898A-88953C0258A8}" presName="root" presStyleCnt="0">
        <dgm:presLayoutVars>
          <dgm:dir/>
          <dgm:resizeHandles val="exact"/>
        </dgm:presLayoutVars>
      </dgm:prSet>
      <dgm:spPr/>
    </dgm:pt>
    <dgm:pt modelId="{A3245150-AE4D-426F-829D-037A96B4E231}" type="pres">
      <dgm:prSet presAssocID="{A0857FA4-9A48-4623-BC55-18B64ADF0D6E}" presName="compNode" presStyleCnt="0"/>
      <dgm:spPr/>
    </dgm:pt>
    <dgm:pt modelId="{162D1D6B-6B92-4132-9C29-53DD6BE11ED2}" type="pres">
      <dgm:prSet presAssocID="{A0857FA4-9A48-4623-BC55-18B64ADF0D6E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A07D144-3542-4DAC-96D4-2EFAE9ACC0EC}" type="pres">
      <dgm:prSet presAssocID="{A0857FA4-9A48-4623-BC55-18B64ADF0D6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05624CAF-51C9-4D93-BF22-D8A356E32859}" type="pres">
      <dgm:prSet presAssocID="{A0857FA4-9A48-4623-BC55-18B64ADF0D6E}" presName="spaceRect" presStyleCnt="0"/>
      <dgm:spPr/>
    </dgm:pt>
    <dgm:pt modelId="{62DA75BC-8082-4301-B457-ABED1C6E23A4}" type="pres">
      <dgm:prSet presAssocID="{A0857FA4-9A48-4623-BC55-18B64ADF0D6E}" presName="textRect" presStyleLbl="revTx" presStyleIdx="0" presStyleCnt="2">
        <dgm:presLayoutVars>
          <dgm:chMax val="1"/>
          <dgm:chPref val="1"/>
        </dgm:presLayoutVars>
      </dgm:prSet>
      <dgm:spPr/>
    </dgm:pt>
    <dgm:pt modelId="{E0488582-233F-47EB-8AB8-02F6FF8504C5}" type="pres">
      <dgm:prSet presAssocID="{9E0B8F64-1CB6-4868-9E77-7AE9B165522B}" presName="sibTrans" presStyleCnt="0"/>
      <dgm:spPr/>
    </dgm:pt>
    <dgm:pt modelId="{6DD4A3A7-23F1-4983-8B9F-639A17CA261E}" type="pres">
      <dgm:prSet presAssocID="{68AAB34E-368C-4CA2-90B7-85D79C660943}" presName="compNode" presStyleCnt="0"/>
      <dgm:spPr/>
    </dgm:pt>
    <dgm:pt modelId="{AC939243-651D-4149-928D-46DC70C50E52}" type="pres">
      <dgm:prSet presAssocID="{68AAB34E-368C-4CA2-90B7-85D79C660943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4510C59A-B82B-4789-9A1F-DF61385E0AE8}" type="pres">
      <dgm:prSet presAssocID="{68AAB34E-368C-4CA2-90B7-85D79C66094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F66FA508-6E65-4AA6-9294-9D4AD0996CE9}" type="pres">
      <dgm:prSet presAssocID="{68AAB34E-368C-4CA2-90B7-85D79C660943}" presName="spaceRect" presStyleCnt="0"/>
      <dgm:spPr/>
    </dgm:pt>
    <dgm:pt modelId="{B8EADB7D-B157-4627-8B78-B8ED99DD7369}" type="pres">
      <dgm:prSet presAssocID="{68AAB34E-368C-4CA2-90B7-85D79C66094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0B59542-131F-44F8-9B8A-BEA9F84D6446}" type="presOf" srcId="{68E153AE-2706-4E3D-898A-88953C0258A8}" destId="{F0FD17F6-BD89-433A-BEDD-8459199EB311}" srcOrd="0" destOrd="0" presId="urn:microsoft.com/office/officeart/2018/5/layout/IconLeafLabelList"/>
    <dgm:cxn modelId="{C3C8FD67-9664-4F65-9645-8A84168455CC}" type="presOf" srcId="{A0857FA4-9A48-4623-BC55-18B64ADF0D6E}" destId="{62DA75BC-8082-4301-B457-ABED1C6E23A4}" srcOrd="0" destOrd="0" presId="urn:microsoft.com/office/officeart/2018/5/layout/IconLeafLabelList"/>
    <dgm:cxn modelId="{1B728EA0-263E-45E6-9115-64A8FD7D380D}" srcId="{68E153AE-2706-4E3D-898A-88953C0258A8}" destId="{68AAB34E-368C-4CA2-90B7-85D79C660943}" srcOrd="1" destOrd="0" parTransId="{9E832535-6F14-4D37-97D0-9358663380BB}" sibTransId="{4147815B-6DDC-4ECB-BE63-DC79EA7A2A27}"/>
    <dgm:cxn modelId="{082CF8E1-AAF0-4A26-9C66-035FBE72129B}" type="presOf" srcId="{68AAB34E-368C-4CA2-90B7-85D79C660943}" destId="{B8EADB7D-B157-4627-8B78-B8ED99DD7369}" srcOrd="0" destOrd="0" presId="urn:microsoft.com/office/officeart/2018/5/layout/IconLeafLabelList"/>
    <dgm:cxn modelId="{F6745FF9-22E2-4789-A1E8-B57FD29A29F9}" srcId="{68E153AE-2706-4E3D-898A-88953C0258A8}" destId="{A0857FA4-9A48-4623-BC55-18B64ADF0D6E}" srcOrd="0" destOrd="0" parTransId="{06F1D12A-905B-4123-8FA0-3A35FA499827}" sibTransId="{9E0B8F64-1CB6-4868-9E77-7AE9B165522B}"/>
    <dgm:cxn modelId="{887952B6-9FB6-4292-9A8F-879605592B33}" type="presParOf" srcId="{F0FD17F6-BD89-433A-BEDD-8459199EB311}" destId="{A3245150-AE4D-426F-829D-037A96B4E231}" srcOrd="0" destOrd="0" presId="urn:microsoft.com/office/officeart/2018/5/layout/IconLeafLabelList"/>
    <dgm:cxn modelId="{B4336969-0A39-4FC5-A8E9-248A1F1F13E9}" type="presParOf" srcId="{A3245150-AE4D-426F-829D-037A96B4E231}" destId="{162D1D6B-6B92-4132-9C29-53DD6BE11ED2}" srcOrd="0" destOrd="0" presId="urn:microsoft.com/office/officeart/2018/5/layout/IconLeafLabelList"/>
    <dgm:cxn modelId="{9534889E-5CDA-4C65-BBFA-6ACCA97DFDA9}" type="presParOf" srcId="{A3245150-AE4D-426F-829D-037A96B4E231}" destId="{2A07D144-3542-4DAC-96D4-2EFAE9ACC0EC}" srcOrd="1" destOrd="0" presId="urn:microsoft.com/office/officeart/2018/5/layout/IconLeafLabelList"/>
    <dgm:cxn modelId="{148E3096-D461-49C5-B356-D3B4A8003D9F}" type="presParOf" srcId="{A3245150-AE4D-426F-829D-037A96B4E231}" destId="{05624CAF-51C9-4D93-BF22-D8A356E32859}" srcOrd="2" destOrd="0" presId="urn:microsoft.com/office/officeart/2018/5/layout/IconLeafLabelList"/>
    <dgm:cxn modelId="{014FCF35-E7E9-44CB-BADA-F8E6725A4972}" type="presParOf" srcId="{A3245150-AE4D-426F-829D-037A96B4E231}" destId="{62DA75BC-8082-4301-B457-ABED1C6E23A4}" srcOrd="3" destOrd="0" presId="urn:microsoft.com/office/officeart/2018/5/layout/IconLeafLabelList"/>
    <dgm:cxn modelId="{0FFAF01A-CF63-41FE-B1FB-C3844A8C4E81}" type="presParOf" srcId="{F0FD17F6-BD89-433A-BEDD-8459199EB311}" destId="{E0488582-233F-47EB-8AB8-02F6FF8504C5}" srcOrd="1" destOrd="0" presId="urn:microsoft.com/office/officeart/2018/5/layout/IconLeafLabelList"/>
    <dgm:cxn modelId="{83652D1E-F66D-4969-AA20-BBBE2ED654E3}" type="presParOf" srcId="{F0FD17F6-BD89-433A-BEDD-8459199EB311}" destId="{6DD4A3A7-23F1-4983-8B9F-639A17CA261E}" srcOrd="2" destOrd="0" presId="urn:microsoft.com/office/officeart/2018/5/layout/IconLeafLabelList"/>
    <dgm:cxn modelId="{F7329A2B-930F-40FB-8A1D-D78118FA4987}" type="presParOf" srcId="{6DD4A3A7-23F1-4983-8B9F-639A17CA261E}" destId="{AC939243-651D-4149-928D-46DC70C50E52}" srcOrd="0" destOrd="0" presId="urn:microsoft.com/office/officeart/2018/5/layout/IconLeafLabelList"/>
    <dgm:cxn modelId="{A0297A51-C328-46B9-8ADC-B0BAFF442E50}" type="presParOf" srcId="{6DD4A3A7-23F1-4983-8B9F-639A17CA261E}" destId="{4510C59A-B82B-4789-9A1F-DF61385E0AE8}" srcOrd="1" destOrd="0" presId="urn:microsoft.com/office/officeart/2018/5/layout/IconLeafLabelList"/>
    <dgm:cxn modelId="{EA1C0070-69C3-4B6F-903E-48ED5C6F2C0A}" type="presParOf" srcId="{6DD4A3A7-23F1-4983-8B9F-639A17CA261E}" destId="{F66FA508-6E65-4AA6-9294-9D4AD0996CE9}" srcOrd="2" destOrd="0" presId="urn:microsoft.com/office/officeart/2018/5/layout/IconLeafLabelList"/>
    <dgm:cxn modelId="{9F53DD00-F344-474F-BE1A-54CD994E6A6A}" type="presParOf" srcId="{6DD4A3A7-23F1-4983-8B9F-639A17CA261E}" destId="{B8EADB7D-B157-4627-8B78-B8ED99DD736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326BFA-9BD4-4FBC-B05E-01D5C35DA6C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5D02CC5-4F5A-490B-87F5-96311FF84438}">
      <dgm:prSet/>
      <dgm:spPr/>
      <dgm:t>
        <a:bodyPr/>
        <a:lstStyle/>
        <a:p>
          <a:r>
            <a:rPr lang="nl-NL"/>
            <a:t>Let op de diverse belastingen:</a:t>
          </a:r>
          <a:endParaRPr lang="en-US"/>
        </a:p>
      </dgm:t>
    </dgm:pt>
    <dgm:pt modelId="{27CFF949-C3D7-451C-BD7B-ECE6C518D9A1}" type="parTrans" cxnId="{E353C74A-4949-49A1-8F9E-49E83FAF7A91}">
      <dgm:prSet/>
      <dgm:spPr/>
      <dgm:t>
        <a:bodyPr/>
        <a:lstStyle/>
        <a:p>
          <a:endParaRPr lang="en-US"/>
        </a:p>
      </dgm:t>
    </dgm:pt>
    <dgm:pt modelId="{97213562-D3D2-4833-9C3A-6F9891BD108C}" type="sibTrans" cxnId="{E353C74A-4949-49A1-8F9E-49E83FAF7A91}">
      <dgm:prSet/>
      <dgm:spPr/>
      <dgm:t>
        <a:bodyPr/>
        <a:lstStyle/>
        <a:p>
          <a:endParaRPr lang="en-US"/>
        </a:p>
      </dgm:t>
    </dgm:pt>
    <dgm:pt modelId="{82C9423E-9ACB-4507-A5AD-F2B2EEA78BA5}">
      <dgm:prSet/>
      <dgm:spPr/>
      <dgm:t>
        <a:bodyPr/>
        <a:lstStyle/>
        <a:p>
          <a:r>
            <a:rPr lang="nl-NL"/>
            <a:t>BTW </a:t>
          </a:r>
          <a:endParaRPr lang="en-US"/>
        </a:p>
      </dgm:t>
    </dgm:pt>
    <dgm:pt modelId="{456ADEAD-00E6-4860-A992-AF03AF783C87}" type="parTrans" cxnId="{DF0282E2-89D4-4C02-B388-4E445AE18AED}">
      <dgm:prSet/>
      <dgm:spPr/>
      <dgm:t>
        <a:bodyPr/>
        <a:lstStyle/>
        <a:p>
          <a:endParaRPr lang="en-US"/>
        </a:p>
      </dgm:t>
    </dgm:pt>
    <dgm:pt modelId="{0FB66730-6FDD-43B2-8763-10078CF82FBB}" type="sibTrans" cxnId="{DF0282E2-89D4-4C02-B388-4E445AE18AED}">
      <dgm:prSet/>
      <dgm:spPr/>
      <dgm:t>
        <a:bodyPr/>
        <a:lstStyle/>
        <a:p>
          <a:endParaRPr lang="en-US"/>
        </a:p>
      </dgm:t>
    </dgm:pt>
    <dgm:pt modelId="{DB2F0039-972F-4CEA-AC4D-63C4ABA8E7B0}">
      <dgm:prSet/>
      <dgm:spPr/>
      <dgm:t>
        <a:bodyPr/>
        <a:lstStyle/>
        <a:p>
          <a:r>
            <a:rPr lang="nl-NL"/>
            <a:t>IB / Vpb</a:t>
          </a:r>
          <a:endParaRPr lang="en-US"/>
        </a:p>
      </dgm:t>
    </dgm:pt>
    <dgm:pt modelId="{2F7CE2F7-C84C-4CE0-BAC3-76EF450C16D9}" type="parTrans" cxnId="{6823AE6E-1141-4BEF-B710-4EE2CE9FD9FC}">
      <dgm:prSet/>
      <dgm:spPr/>
      <dgm:t>
        <a:bodyPr/>
        <a:lstStyle/>
        <a:p>
          <a:endParaRPr lang="en-US"/>
        </a:p>
      </dgm:t>
    </dgm:pt>
    <dgm:pt modelId="{D6E892D6-3557-4D24-9342-62568B4959C9}" type="sibTrans" cxnId="{6823AE6E-1141-4BEF-B710-4EE2CE9FD9FC}">
      <dgm:prSet/>
      <dgm:spPr/>
      <dgm:t>
        <a:bodyPr/>
        <a:lstStyle/>
        <a:p>
          <a:endParaRPr lang="en-US"/>
        </a:p>
      </dgm:t>
    </dgm:pt>
    <dgm:pt modelId="{D37C9641-7489-4CC2-B325-C65CEDD233A7}" type="pres">
      <dgm:prSet presAssocID="{5A326BFA-9BD4-4FBC-B05E-01D5C35DA6C3}" presName="root" presStyleCnt="0">
        <dgm:presLayoutVars>
          <dgm:dir/>
          <dgm:resizeHandles val="exact"/>
        </dgm:presLayoutVars>
      </dgm:prSet>
      <dgm:spPr/>
    </dgm:pt>
    <dgm:pt modelId="{28102C92-AE67-4D2B-8620-147C8DEC39B1}" type="pres">
      <dgm:prSet presAssocID="{05D02CC5-4F5A-490B-87F5-96311FF84438}" presName="compNode" presStyleCnt="0"/>
      <dgm:spPr/>
    </dgm:pt>
    <dgm:pt modelId="{912AD7A8-9AC2-4C13-89EC-D18763FD28EE}" type="pres">
      <dgm:prSet presAssocID="{05D02CC5-4F5A-490B-87F5-96311FF8443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F896BB3-254D-4407-8BBD-F3E64C69FE5C}" type="pres">
      <dgm:prSet presAssocID="{05D02CC5-4F5A-490B-87F5-96311FF84438}" presName="spaceRect" presStyleCnt="0"/>
      <dgm:spPr/>
    </dgm:pt>
    <dgm:pt modelId="{1BD02E35-628D-48BF-933E-33AD6416BFAE}" type="pres">
      <dgm:prSet presAssocID="{05D02CC5-4F5A-490B-87F5-96311FF84438}" presName="textRect" presStyleLbl="revTx" presStyleIdx="0" presStyleCnt="3">
        <dgm:presLayoutVars>
          <dgm:chMax val="1"/>
          <dgm:chPref val="1"/>
        </dgm:presLayoutVars>
      </dgm:prSet>
      <dgm:spPr/>
    </dgm:pt>
    <dgm:pt modelId="{BDFF1294-ED4F-49AB-9062-48E3A109B16E}" type="pres">
      <dgm:prSet presAssocID="{97213562-D3D2-4833-9C3A-6F9891BD108C}" presName="sibTrans" presStyleCnt="0"/>
      <dgm:spPr/>
    </dgm:pt>
    <dgm:pt modelId="{34E051E1-9E24-403E-98D5-B22459BDCEF8}" type="pres">
      <dgm:prSet presAssocID="{82C9423E-9ACB-4507-A5AD-F2B2EEA78BA5}" presName="compNode" presStyleCnt="0"/>
      <dgm:spPr/>
    </dgm:pt>
    <dgm:pt modelId="{126BDDDA-EBC9-40D8-924D-26509D406882}" type="pres">
      <dgm:prSet presAssocID="{82C9423E-9ACB-4507-A5AD-F2B2EEA78BA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1A7483FB-C82D-476B-BD1D-C89A72951FF5}" type="pres">
      <dgm:prSet presAssocID="{82C9423E-9ACB-4507-A5AD-F2B2EEA78BA5}" presName="spaceRect" presStyleCnt="0"/>
      <dgm:spPr/>
    </dgm:pt>
    <dgm:pt modelId="{226B588C-EA1F-42E1-82FF-E7744EFC1B42}" type="pres">
      <dgm:prSet presAssocID="{82C9423E-9ACB-4507-A5AD-F2B2EEA78BA5}" presName="textRect" presStyleLbl="revTx" presStyleIdx="1" presStyleCnt="3">
        <dgm:presLayoutVars>
          <dgm:chMax val="1"/>
          <dgm:chPref val="1"/>
        </dgm:presLayoutVars>
      </dgm:prSet>
      <dgm:spPr/>
    </dgm:pt>
    <dgm:pt modelId="{3790A87B-2CD1-4B28-B623-E50E7D907387}" type="pres">
      <dgm:prSet presAssocID="{0FB66730-6FDD-43B2-8763-10078CF82FBB}" presName="sibTrans" presStyleCnt="0"/>
      <dgm:spPr/>
    </dgm:pt>
    <dgm:pt modelId="{BE6BB323-3D47-48D2-A454-9C29D77BCD3D}" type="pres">
      <dgm:prSet presAssocID="{DB2F0039-972F-4CEA-AC4D-63C4ABA8E7B0}" presName="compNode" presStyleCnt="0"/>
      <dgm:spPr/>
    </dgm:pt>
    <dgm:pt modelId="{DBB996EC-A075-4E33-BB41-05B5A420AB14}" type="pres">
      <dgm:prSet presAssocID="{DB2F0039-972F-4CEA-AC4D-63C4ABA8E7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9572071-30E6-4059-B71C-D9315D9FE6FE}" type="pres">
      <dgm:prSet presAssocID="{DB2F0039-972F-4CEA-AC4D-63C4ABA8E7B0}" presName="spaceRect" presStyleCnt="0"/>
      <dgm:spPr/>
    </dgm:pt>
    <dgm:pt modelId="{3C9F5878-C9CF-4643-AF04-FA9F5D28C7E0}" type="pres">
      <dgm:prSet presAssocID="{DB2F0039-972F-4CEA-AC4D-63C4ABA8E7B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A000D03-6E29-4D02-B232-35109E4D8ACA}" type="presOf" srcId="{DB2F0039-972F-4CEA-AC4D-63C4ABA8E7B0}" destId="{3C9F5878-C9CF-4643-AF04-FA9F5D28C7E0}" srcOrd="0" destOrd="0" presId="urn:microsoft.com/office/officeart/2018/2/layout/IconLabelList"/>
    <dgm:cxn modelId="{E353C74A-4949-49A1-8F9E-49E83FAF7A91}" srcId="{5A326BFA-9BD4-4FBC-B05E-01D5C35DA6C3}" destId="{05D02CC5-4F5A-490B-87F5-96311FF84438}" srcOrd="0" destOrd="0" parTransId="{27CFF949-C3D7-451C-BD7B-ECE6C518D9A1}" sibTransId="{97213562-D3D2-4833-9C3A-6F9891BD108C}"/>
    <dgm:cxn modelId="{8F54916D-024A-4FB8-9CC3-8BC4281DD683}" type="presOf" srcId="{82C9423E-9ACB-4507-A5AD-F2B2EEA78BA5}" destId="{226B588C-EA1F-42E1-82FF-E7744EFC1B42}" srcOrd="0" destOrd="0" presId="urn:microsoft.com/office/officeart/2018/2/layout/IconLabelList"/>
    <dgm:cxn modelId="{6823AE6E-1141-4BEF-B710-4EE2CE9FD9FC}" srcId="{5A326BFA-9BD4-4FBC-B05E-01D5C35DA6C3}" destId="{DB2F0039-972F-4CEA-AC4D-63C4ABA8E7B0}" srcOrd="2" destOrd="0" parTransId="{2F7CE2F7-C84C-4CE0-BAC3-76EF450C16D9}" sibTransId="{D6E892D6-3557-4D24-9342-62568B4959C9}"/>
    <dgm:cxn modelId="{E244B074-4C63-402C-942B-DC184EA6F2F6}" type="presOf" srcId="{5A326BFA-9BD4-4FBC-B05E-01D5C35DA6C3}" destId="{D37C9641-7489-4CC2-B325-C65CEDD233A7}" srcOrd="0" destOrd="0" presId="urn:microsoft.com/office/officeart/2018/2/layout/IconLabelList"/>
    <dgm:cxn modelId="{6E2F7DD2-DDBC-414A-9877-4FA70FD1BC2F}" type="presOf" srcId="{05D02CC5-4F5A-490B-87F5-96311FF84438}" destId="{1BD02E35-628D-48BF-933E-33AD6416BFAE}" srcOrd="0" destOrd="0" presId="urn:microsoft.com/office/officeart/2018/2/layout/IconLabelList"/>
    <dgm:cxn modelId="{DF0282E2-89D4-4C02-B388-4E445AE18AED}" srcId="{5A326BFA-9BD4-4FBC-B05E-01D5C35DA6C3}" destId="{82C9423E-9ACB-4507-A5AD-F2B2EEA78BA5}" srcOrd="1" destOrd="0" parTransId="{456ADEAD-00E6-4860-A992-AF03AF783C87}" sibTransId="{0FB66730-6FDD-43B2-8763-10078CF82FBB}"/>
    <dgm:cxn modelId="{F878A802-A665-4920-94A5-222B6C8C2A88}" type="presParOf" srcId="{D37C9641-7489-4CC2-B325-C65CEDD233A7}" destId="{28102C92-AE67-4D2B-8620-147C8DEC39B1}" srcOrd="0" destOrd="0" presId="urn:microsoft.com/office/officeart/2018/2/layout/IconLabelList"/>
    <dgm:cxn modelId="{BB97F73D-3C4F-4E31-8D41-C954B726CC12}" type="presParOf" srcId="{28102C92-AE67-4D2B-8620-147C8DEC39B1}" destId="{912AD7A8-9AC2-4C13-89EC-D18763FD28EE}" srcOrd="0" destOrd="0" presId="urn:microsoft.com/office/officeart/2018/2/layout/IconLabelList"/>
    <dgm:cxn modelId="{7046C7EF-79B4-4567-9FC7-8FC9EB9E49F2}" type="presParOf" srcId="{28102C92-AE67-4D2B-8620-147C8DEC39B1}" destId="{5F896BB3-254D-4407-8BBD-F3E64C69FE5C}" srcOrd="1" destOrd="0" presId="urn:microsoft.com/office/officeart/2018/2/layout/IconLabelList"/>
    <dgm:cxn modelId="{1F0D6D29-1844-4CDA-A9CD-C78A68649778}" type="presParOf" srcId="{28102C92-AE67-4D2B-8620-147C8DEC39B1}" destId="{1BD02E35-628D-48BF-933E-33AD6416BFAE}" srcOrd="2" destOrd="0" presId="urn:microsoft.com/office/officeart/2018/2/layout/IconLabelList"/>
    <dgm:cxn modelId="{0E66EA14-5DE7-4C68-86E9-EA201A0FA069}" type="presParOf" srcId="{D37C9641-7489-4CC2-B325-C65CEDD233A7}" destId="{BDFF1294-ED4F-49AB-9062-48E3A109B16E}" srcOrd="1" destOrd="0" presId="urn:microsoft.com/office/officeart/2018/2/layout/IconLabelList"/>
    <dgm:cxn modelId="{0A3154A5-7C9B-4522-8EA9-426AF835AE4A}" type="presParOf" srcId="{D37C9641-7489-4CC2-B325-C65CEDD233A7}" destId="{34E051E1-9E24-403E-98D5-B22459BDCEF8}" srcOrd="2" destOrd="0" presId="urn:microsoft.com/office/officeart/2018/2/layout/IconLabelList"/>
    <dgm:cxn modelId="{1EB673F7-FB29-4858-BCAB-B3421CE17942}" type="presParOf" srcId="{34E051E1-9E24-403E-98D5-B22459BDCEF8}" destId="{126BDDDA-EBC9-40D8-924D-26509D406882}" srcOrd="0" destOrd="0" presId="urn:microsoft.com/office/officeart/2018/2/layout/IconLabelList"/>
    <dgm:cxn modelId="{5D5D1DA3-E284-4246-A1FA-2E39E6F72088}" type="presParOf" srcId="{34E051E1-9E24-403E-98D5-B22459BDCEF8}" destId="{1A7483FB-C82D-476B-BD1D-C89A72951FF5}" srcOrd="1" destOrd="0" presId="urn:microsoft.com/office/officeart/2018/2/layout/IconLabelList"/>
    <dgm:cxn modelId="{D4614A08-E48B-4B02-9F9B-00E2A0F2F692}" type="presParOf" srcId="{34E051E1-9E24-403E-98D5-B22459BDCEF8}" destId="{226B588C-EA1F-42E1-82FF-E7744EFC1B42}" srcOrd="2" destOrd="0" presId="urn:microsoft.com/office/officeart/2018/2/layout/IconLabelList"/>
    <dgm:cxn modelId="{B77C4279-B4C4-42A1-8B39-D522104E3A23}" type="presParOf" srcId="{D37C9641-7489-4CC2-B325-C65CEDD233A7}" destId="{3790A87B-2CD1-4B28-B623-E50E7D907387}" srcOrd="3" destOrd="0" presId="urn:microsoft.com/office/officeart/2018/2/layout/IconLabelList"/>
    <dgm:cxn modelId="{ACB047C0-92EF-40AC-950B-89CACB38DD8D}" type="presParOf" srcId="{D37C9641-7489-4CC2-B325-C65CEDD233A7}" destId="{BE6BB323-3D47-48D2-A454-9C29D77BCD3D}" srcOrd="4" destOrd="0" presId="urn:microsoft.com/office/officeart/2018/2/layout/IconLabelList"/>
    <dgm:cxn modelId="{865CF096-C2EC-41EB-AA26-692EC0DCAC1F}" type="presParOf" srcId="{BE6BB323-3D47-48D2-A454-9C29D77BCD3D}" destId="{DBB996EC-A075-4E33-BB41-05B5A420AB14}" srcOrd="0" destOrd="0" presId="urn:microsoft.com/office/officeart/2018/2/layout/IconLabelList"/>
    <dgm:cxn modelId="{D4C3B7B7-414B-4170-98DD-073A60A45291}" type="presParOf" srcId="{BE6BB323-3D47-48D2-A454-9C29D77BCD3D}" destId="{E9572071-30E6-4059-B71C-D9315D9FE6FE}" srcOrd="1" destOrd="0" presId="urn:microsoft.com/office/officeart/2018/2/layout/IconLabelList"/>
    <dgm:cxn modelId="{DA1EFB5B-4738-48C3-A88B-E62C050F477A}" type="presParOf" srcId="{BE6BB323-3D47-48D2-A454-9C29D77BCD3D}" destId="{3C9F5878-C9CF-4643-AF04-FA9F5D28C7E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EB2FB6-B823-4A96-A052-983D5B2DCA5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01BF9E-DD47-482F-93A5-887201398382}">
      <dgm:prSet/>
      <dgm:spPr/>
      <dgm:t>
        <a:bodyPr/>
        <a:lstStyle/>
        <a:p>
          <a:r>
            <a:rPr lang="nl-NL" dirty="0"/>
            <a:t>Vermogensetikettering:</a:t>
          </a:r>
          <a:endParaRPr lang="en-US" dirty="0"/>
        </a:p>
      </dgm:t>
    </dgm:pt>
    <dgm:pt modelId="{44A6A6DA-147F-4883-9512-6BF8C444568C}" type="parTrans" cxnId="{08E8A966-41C2-4256-B873-0E8B7A7103F7}">
      <dgm:prSet/>
      <dgm:spPr/>
      <dgm:t>
        <a:bodyPr/>
        <a:lstStyle/>
        <a:p>
          <a:endParaRPr lang="en-US"/>
        </a:p>
      </dgm:t>
    </dgm:pt>
    <dgm:pt modelId="{AF5FDDA5-1601-4644-B644-3014C478487D}" type="sibTrans" cxnId="{08E8A966-41C2-4256-B873-0E8B7A7103F7}">
      <dgm:prSet/>
      <dgm:spPr/>
      <dgm:t>
        <a:bodyPr/>
        <a:lstStyle/>
        <a:p>
          <a:endParaRPr lang="en-US"/>
        </a:p>
      </dgm:t>
    </dgm:pt>
    <dgm:pt modelId="{F58B4D88-021B-44DB-B52A-58984D6333AC}">
      <dgm:prSet/>
      <dgm:spPr/>
      <dgm:t>
        <a:bodyPr/>
        <a:lstStyle/>
        <a:p>
          <a:r>
            <a:rPr lang="nl-NL"/>
            <a:t>IB-ondernemer? Twee keuzes!</a:t>
          </a:r>
          <a:endParaRPr lang="en-US"/>
        </a:p>
      </dgm:t>
    </dgm:pt>
    <dgm:pt modelId="{2680E0C4-27D0-407D-AC13-3DD39D3192D9}" type="parTrans" cxnId="{A590AFC9-0C05-4FBB-908C-26C6E8A20EA2}">
      <dgm:prSet/>
      <dgm:spPr/>
      <dgm:t>
        <a:bodyPr/>
        <a:lstStyle/>
        <a:p>
          <a:endParaRPr lang="en-US"/>
        </a:p>
      </dgm:t>
    </dgm:pt>
    <dgm:pt modelId="{FDCB8BEC-2382-4EE3-A5E3-CF24F3AFBF9C}" type="sibTrans" cxnId="{A590AFC9-0C05-4FBB-908C-26C6E8A20EA2}">
      <dgm:prSet/>
      <dgm:spPr/>
      <dgm:t>
        <a:bodyPr/>
        <a:lstStyle/>
        <a:p>
          <a:endParaRPr lang="en-US"/>
        </a:p>
      </dgm:t>
    </dgm:pt>
    <dgm:pt modelId="{E072842B-41C0-4FA0-9599-957C0A2EA21C}">
      <dgm:prSet/>
      <dgm:spPr/>
      <dgm:t>
        <a:bodyPr/>
        <a:lstStyle/>
        <a:p>
          <a:r>
            <a:rPr lang="nl-NL" dirty="0"/>
            <a:t>BV? Eén keuze</a:t>
          </a:r>
          <a:endParaRPr lang="en-US" dirty="0"/>
        </a:p>
      </dgm:t>
    </dgm:pt>
    <dgm:pt modelId="{3B87B611-79C2-4DE5-9232-EA27B28B2917}" type="parTrans" cxnId="{7E86C4BA-F1F7-48FD-9F07-B3C523D030B7}">
      <dgm:prSet/>
      <dgm:spPr/>
      <dgm:t>
        <a:bodyPr/>
        <a:lstStyle/>
        <a:p>
          <a:endParaRPr lang="en-US"/>
        </a:p>
      </dgm:t>
    </dgm:pt>
    <dgm:pt modelId="{74C9FE59-8643-4C50-8840-28087682668C}" type="sibTrans" cxnId="{7E86C4BA-F1F7-48FD-9F07-B3C523D030B7}">
      <dgm:prSet/>
      <dgm:spPr/>
      <dgm:t>
        <a:bodyPr/>
        <a:lstStyle/>
        <a:p>
          <a:endParaRPr lang="en-US"/>
        </a:p>
      </dgm:t>
    </dgm:pt>
    <dgm:pt modelId="{70CE4063-E241-7741-A98A-FB9BB0AB01F3}">
      <dgm:prSet/>
      <dgm:spPr/>
      <dgm:t>
        <a:bodyPr/>
        <a:lstStyle/>
        <a:p>
          <a:r>
            <a:rPr lang="en-US" dirty="0"/>
            <a:t>Procedure </a:t>
          </a:r>
          <a:r>
            <a:rPr lang="en-US" dirty="0" err="1"/>
            <a:t>Rechtbank</a:t>
          </a:r>
          <a:r>
            <a:rPr lang="en-US" dirty="0"/>
            <a:t> Groningen: 500 of 10%</a:t>
          </a:r>
        </a:p>
      </dgm:t>
    </dgm:pt>
    <dgm:pt modelId="{2788E111-01B2-D04A-9056-9F0B7B445802}" type="parTrans" cxnId="{26C66D03-7A22-5D4F-8BDF-1AD23EBB3328}">
      <dgm:prSet/>
      <dgm:spPr/>
    </dgm:pt>
    <dgm:pt modelId="{61A00EDC-9AB2-BC47-ABA7-FA5C28869C12}" type="sibTrans" cxnId="{26C66D03-7A22-5D4F-8BDF-1AD23EBB3328}">
      <dgm:prSet/>
      <dgm:spPr/>
    </dgm:pt>
    <dgm:pt modelId="{6B2723C6-F08C-044B-91D9-5C875CD75729}" type="pres">
      <dgm:prSet presAssocID="{4FEB2FB6-B823-4A96-A052-983D5B2DCA5D}" presName="vert0" presStyleCnt="0">
        <dgm:presLayoutVars>
          <dgm:dir/>
          <dgm:animOne val="branch"/>
          <dgm:animLvl val="lvl"/>
        </dgm:presLayoutVars>
      </dgm:prSet>
      <dgm:spPr/>
    </dgm:pt>
    <dgm:pt modelId="{B0BAADF7-AE80-D64C-974D-E64C11B93B9C}" type="pres">
      <dgm:prSet presAssocID="{0501BF9E-DD47-482F-93A5-887201398382}" presName="thickLine" presStyleLbl="alignNode1" presStyleIdx="0" presStyleCnt="4"/>
      <dgm:spPr/>
    </dgm:pt>
    <dgm:pt modelId="{0C38912F-A28D-124C-9BEF-307A0A4578EA}" type="pres">
      <dgm:prSet presAssocID="{0501BF9E-DD47-482F-93A5-887201398382}" presName="horz1" presStyleCnt="0"/>
      <dgm:spPr/>
    </dgm:pt>
    <dgm:pt modelId="{3064B91E-B604-5045-9A5B-4D69363D2083}" type="pres">
      <dgm:prSet presAssocID="{0501BF9E-DD47-482F-93A5-887201398382}" presName="tx1" presStyleLbl="revTx" presStyleIdx="0" presStyleCnt="4"/>
      <dgm:spPr/>
    </dgm:pt>
    <dgm:pt modelId="{088FAEEB-F07D-CF43-8D77-4E3E3B3718E9}" type="pres">
      <dgm:prSet presAssocID="{0501BF9E-DD47-482F-93A5-887201398382}" presName="vert1" presStyleCnt="0"/>
      <dgm:spPr/>
    </dgm:pt>
    <dgm:pt modelId="{89BAB062-BDE4-FC4E-94A0-B2932025FF54}" type="pres">
      <dgm:prSet presAssocID="{F58B4D88-021B-44DB-B52A-58984D6333AC}" presName="thickLine" presStyleLbl="alignNode1" presStyleIdx="1" presStyleCnt="4"/>
      <dgm:spPr/>
    </dgm:pt>
    <dgm:pt modelId="{4B10F1AF-F8A6-9248-9832-746B915707E4}" type="pres">
      <dgm:prSet presAssocID="{F58B4D88-021B-44DB-B52A-58984D6333AC}" presName="horz1" presStyleCnt="0"/>
      <dgm:spPr/>
    </dgm:pt>
    <dgm:pt modelId="{6C8B71CA-4400-BB4F-B381-C96182B9C1DD}" type="pres">
      <dgm:prSet presAssocID="{F58B4D88-021B-44DB-B52A-58984D6333AC}" presName="tx1" presStyleLbl="revTx" presStyleIdx="1" presStyleCnt="4"/>
      <dgm:spPr/>
    </dgm:pt>
    <dgm:pt modelId="{89B510FF-9A3D-2247-AAFD-8C5A87F2EEDE}" type="pres">
      <dgm:prSet presAssocID="{F58B4D88-021B-44DB-B52A-58984D6333AC}" presName="vert1" presStyleCnt="0"/>
      <dgm:spPr/>
    </dgm:pt>
    <dgm:pt modelId="{5D81CF7C-8E66-D443-AD1A-21AE6508E139}" type="pres">
      <dgm:prSet presAssocID="{E072842B-41C0-4FA0-9599-957C0A2EA21C}" presName="thickLine" presStyleLbl="alignNode1" presStyleIdx="2" presStyleCnt="4"/>
      <dgm:spPr/>
    </dgm:pt>
    <dgm:pt modelId="{A6D91581-112B-554F-B8E3-414DE6463877}" type="pres">
      <dgm:prSet presAssocID="{E072842B-41C0-4FA0-9599-957C0A2EA21C}" presName="horz1" presStyleCnt="0"/>
      <dgm:spPr/>
    </dgm:pt>
    <dgm:pt modelId="{EFFA756A-534A-544B-9687-AFF1D8EC468C}" type="pres">
      <dgm:prSet presAssocID="{E072842B-41C0-4FA0-9599-957C0A2EA21C}" presName="tx1" presStyleLbl="revTx" presStyleIdx="2" presStyleCnt="4"/>
      <dgm:spPr/>
    </dgm:pt>
    <dgm:pt modelId="{72F534CD-6387-9E47-A205-0890E7867A3B}" type="pres">
      <dgm:prSet presAssocID="{E072842B-41C0-4FA0-9599-957C0A2EA21C}" presName="vert1" presStyleCnt="0"/>
      <dgm:spPr/>
    </dgm:pt>
    <dgm:pt modelId="{BF4A27CD-3CA9-3B41-A9CB-BCAD0BBB9F74}" type="pres">
      <dgm:prSet presAssocID="{70CE4063-E241-7741-A98A-FB9BB0AB01F3}" presName="thickLine" presStyleLbl="alignNode1" presStyleIdx="3" presStyleCnt="4"/>
      <dgm:spPr/>
    </dgm:pt>
    <dgm:pt modelId="{80FBA526-371F-6D4D-AB31-E87476191DE3}" type="pres">
      <dgm:prSet presAssocID="{70CE4063-E241-7741-A98A-FB9BB0AB01F3}" presName="horz1" presStyleCnt="0"/>
      <dgm:spPr/>
    </dgm:pt>
    <dgm:pt modelId="{276722F7-A423-C648-A55E-3021F989FB7B}" type="pres">
      <dgm:prSet presAssocID="{70CE4063-E241-7741-A98A-FB9BB0AB01F3}" presName="tx1" presStyleLbl="revTx" presStyleIdx="3" presStyleCnt="4"/>
      <dgm:spPr/>
    </dgm:pt>
    <dgm:pt modelId="{E0D17CE6-27FC-1048-909E-627B4ECC0892}" type="pres">
      <dgm:prSet presAssocID="{70CE4063-E241-7741-A98A-FB9BB0AB01F3}" presName="vert1" presStyleCnt="0"/>
      <dgm:spPr/>
    </dgm:pt>
  </dgm:ptLst>
  <dgm:cxnLst>
    <dgm:cxn modelId="{26C66D03-7A22-5D4F-8BDF-1AD23EBB3328}" srcId="{4FEB2FB6-B823-4A96-A052-983D5B2DCA5D}" destId="{70CE4063-E241-7741-A98A-FB9BB0AB01F3}" srcOrd="3" destOrd="0" parTransId="{2788E111-01B2-D04A-9056-9F0B7B445802}" sibTransId="{61A00EDC-9AB2-BC47-ABA7-FA5C28869C12}"/>
    <dgm:cxn modelId="{98FD220F-E64C-9E4E-97ED-5E76A08CD07B}" type="presOf" srcId="{70CE4063-E241-7741-A98A-FB9BB0AB01F3}" destId="{276722F7-A423-C648-A55E-3021F989FB7B}" srcOrd="0" destOrd="0" presId="urn:microsoft.com/office/officeart/2008/layout/LinedList"/>
    <dgm:cxn modelId="{9A2D205A-3753-F742-BEA5-CE527576826A}" type="presOf" srcId="{4FEB2FB6-B823-4A96-A052-983D5B2DCA5D}" destId="{6B2723C6-F08C-044B-91D9-5C875CD75729}" srcOrd="0" destOrd="0" presId="urn:microsoft.com/office/officeart/2008/layout/LinedList"/>
    <dgm:cxn modelId="{08E8A966-41C2-4256-B873-0E8B7A7103F7}" srcId="{4FEB2FB6-B823-4A96-A052-983D5B2DCA5D}" destId="{0501BF9E-DD47-482F-93A5-887201398382}" srcOrd="0" destOrd="0" parTransId="{44A6A6DA-147F-4883-9512-6BF8C444568C}" sibTransId="{AF5FDDA5-1601-4644-B644-3014C478487D}"/>
    <dgm:cxn modelId="{8FE0128B-973E-874C-A9F7-937151140884}" type="presOf" srcId="{F58B4D88-021B-44DB-B52A-58984D6333AC}" destId="{6C8B71CA-4400-BB4F-B381-C96182B9C1DD}" srcOrd="0" destOrd="0" presId="urn:microsoft.com/office/officeart/2008/layout/LinedList"/>
    <dgm:cxn modelId="{7E86C4BA-F1F7-48FD-9F07-B3C523D030B7}" srcId="{4FEB2FB6-B823-4A96-A052-983D5B2DCA5D}" destId="{E072842B-41C0-4FA0-9599-957C0A2EA21C}" srcOrd="2" destOrd="0" parTransId="{3B87B611-79C2-4DE5-9232-EA27B28B2917}" sibTransId="{74C9FE59-8643-4C50-8840-28087682668C}"/>
    <dgm:cxn modelId="{A590AFC9-0C05-4FBB-908C-26C6E8A20EA2}" srcId="{4FEB2FB6-B823-4A96-A052-983D5B2DCA5D}" destId="{F58B4D88-021B-44DB-B52A-58984D6333AC}" srcOrd="1" destOrd="0" parTransId="{2680E0C4-27D0-407D-AC13-3DD39D3192D9}" sibTransId="{FDCB8BEC-2382-4EE3-A5E3-CF24F3AFBF9C}"/>
    <dgm:cxn modelId="{1B79B3D8-B7FE-6342-95AA-1C38AA0DCA8A}" type="presOf" srcId="{E072842B-41C0-4FA0-9599-957C0A2EA21C}" destId="{EFFA756A-534A-544B-9687-AFF1D8EC468C}" srcOrd="0" destOrd="0" presId="urn:microsoft.com/office/officeart/2008/layout/LinedList"/>
    <dgm:cxn modelId="{92134AE3-370F-E94E-9CEC-75BD53D8E223}" type="presOf" srcId="{0501BF9E-DD47-482F-93A5-887201398382}" destId="{3064B91E-B604-5045-9A5B-4D69363D2083}" srcOrd="0" destOrd="0" presId="urn:microsoft.com/office/officeart/2008/layout/LinedList"/>
    <dgm:cxn modelId="{550AC461-80C6-0847-B083-75876A699EDB}" type="presParOf" srcId="{6B2723C6-F08C-044B-91D9-5C875CD75729}" destId="{B0BAADF7-AE80-D64C-974D-E64C11B93B9C}" srcOrd="0" destOrd="0" presId="urn:microsoft.com/office/officeart/2008/layout/LinedList"/>
    <dgm:cxn modelId="{02538A9F-948A-A846-B475-32730283A81A}" type="presParOf" srcId="{6B2723C6-F08C-044B-91D9-5C875CD75729}" destId="{0C38912F-A28D-124C-9BEF-307A0A4578EA}" srcOrd="1" destOrd="0" presId="urn:microsoft.com/office/officeart/2008/layout/LinedList"/>
    <dgm:cxn modelId="{504EB288-869D-414D-80DA-441D127CED44}" type="presParOf" srcId="{0C38912F-A28D-124C-9BEF-307A0A4578EA}" destId="{3064B91E-B604-5045-9A5B-4D69363D2083}" srcOrd="0" destOrd="0" presId="urn:microsoft.com/office/officeart/2008/layout/LinedList"/>
    <dgm:cxn modelId="{7CB39D4B-20BE-E74B-8610-8C88983A5F84}" type="presParOf" srcId="{0C38912F-A28D-124C-9BEF-307A0A4578EA}" destId="{088FAEEB-F07D-CF43-8D77-4E3E3B3718E9}" srcOrd="1" destOrd="0" presId="urn:microsoft.com/office/officeart/2008/layout/LinedList"/>
    <dgm:cxn modelId="{DF05E811-8700-6F42-B2D1-C7202935A4A5}" type="presParOf" srcId="{6B2723C6-F08C-044B-91D9-5C875CD75729}" destId="{89BAB062-BDE4-FC4E-94A0-B2932025FF54}" srcOrd="2" destOrd="0" presId="urn:microsoft.com/office/officeart/2008/layout/LinedList"/>
    <dgm:cxn modelId="{FE0AF9CF-225D-3E45-93D6-FB2A158DF33B}" type="presParOf" srcId="{6B2723C6-F08C-044B-91D9-5C875CD75729}" destId="{4B10F1AF-F8A6-9248-9832-746B915707E4}" srcOrd="3" destOrd="0" presId="urn:microsoft.com/office/officeart/2008/layout/LinedList"/>
    <dgm:cxn modelId="{6DFD3674-1E21-1040-A53F-F886A2ECC60D}" type="presParOf" srcId="{4B10F1AF-F8A6-9248-9832-746B915707E4}" destId="{6C8B71CA-4400-BB4F-B381-C96182B9C1DD}" srcOrd="0" destOrd="0" presId="urn:microsoft.com/office/officeart/2008/layout/LinedList"/>
    <dgm:cxn modelId="{51D7369F-33BE-C844-9AF9-BC3A310C6C1E}" type="presParOf" srcId="{4B10F1AF-F8A6-9248-9832-746B915707E4}" destId="{89B510FF-9A3D-2247-AAFD-8C5A87F2EEDE}" srcOrd="1" destOrd="0" presId="urn:microsoft.com/office/officeart/2008/layout/LinedList"/>
    <dgm:cxn modelId="{0128ACB0-3534-0947-BDB9-F29A5AE59D2E}" type="presParOf" srcId="{6B2723C6-F08C-044B-91D9-5C875CD75729}" destId="{5D81CF7C-8E66-D443-AD1A-21AE6508E139}" srcOrd="4" destOrd="0" presId="urn:microsoft.com/office/officeart/2008/layout/LinedList"/>
    <dgm:cxn modelId="{2F85E3EF-8015-E845-B514-CE3CF390E3A1}" type="presParOf" srcId="{6B2723C6-F08C-044B-91D9-5C875CD75729}" destId="{A6D91581-112B-554F-B8E3-414DE6463877}" srcOrd="5" destOrd="0" presId="urn:microsoft.com/office/officeart/2008/layout/LinedList"/>
    <dgm:cxn modelId="{69D49A87-ABDC-D644-98DB-342E1CF48226}" type="presParOf" srcId="{A6D91581-112B-554F-B8E3-414DE6463877}" destId="{EFFA756A-534A-544B-9687-AFF1D8EC468C}" srcOrd="0" destOrd="0" presId="urn:microsoft.com/office/officeart/2008/layout/LinedList"/>
    <dgm:cxn modelId="{B298B8C9-12B4-2D46-A053-955EFA4ECF73}" type="presParOf" srcId="{A6D91581-112B-554F-B8E3-414DE6463877}" destId="{72F534CD-6387-9E47-A205-0890E7867A3B}" srcOrd="1" destOrd="0" presId="urn:microsoft.com/office/officeart/2008/layout/LinedList"/>
    <dgm:cxn modelId="{2EDF9E9B-9D27-C74D-9110-E5DA9EF25227}" type="presParOf" srcId="{6B2723C6-F08C-044B-91D9-5C875CD75729}" destId="{BF4A27CD-3CA9-3B41-A9CB-BCAD0BBB9F74}" srcOrd="6" destOrd="0" presId="urn:microsoft.com/office/officeart/2008/layout/LinedList"/>
    <dgm:cxn modelId="{102E1D6A-4DEB-ED40-9503-7442C05BC159}" type="presParOf" srcId="{6B2723C6-F08C-044B-91D9-5C875CD75729}" destId="{80FBA526-371F-6D4D-AB31-E87476191DE3}" srcOrd="7" destOrd="0" presId="urn:microsoft.com/office/officeart/2008/layout/LinedList"/>
    <dgm:cxn modelId="{03EB79E1-F165-4445-9B70-C476BA45559D}" type="presParOf" srcId="{80FBA526-371F-6D4D-AB31-E87476191DE3}" destId="{276722F7-A423-C648-A55E-3021F989FB7B}" srcOrd="0" destOrd="0" presId="urn:microsoft.com/office/officeart/2008/layout/LinedList"/>
    <dgm:cxn modelId="{15EFF73F-22AD-0A40-B1B4-00406BEFA20C}" type="presParOf" srcId="{80FBA526-371F-6D4D-AB31-E87476191DE3}" destId="{E0D17CE6-27FC-1048-909E-627B4ECC08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9B4161-610F-4F81-864F-D5BE623B2F4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238833-CF8F-4C0E-A5EC-30CB29A664B6}">
      <dgm:prSet/>
      <dgm:spPr/>
      <dgm:t>
        <a:bodyPr/>
        <a:lstStyle/>
        <a:p>
          <a:r>
            <a:rPr lang="nl-NL"/>
            <a:t>Kalenderjaar</a:t>
          </a:r>
          <a:endParaRPr lang="en-US"/>
        </a:p>
      </dgm:t>
    </dgm:pt>
    <dgm:pt modelId="{CBBF4D45-A140-41BD-BF8E-1F84BA5B318F}" type="parTrans" cxnId="{09F75F2C-5678-42CB-85CA-F6F19EB08CE6}">
      <dgm:prSet/>
      <dgm:spPr/>
      <dgm:t>
        <a:bodyPr/>
        <a:lstStyle/>
        <a:p>
          <a:endParaRPr lang="en-US"/>
        </a:p>
      </dgm:t>
    </dgm:pt>
    <dgm:pt modelId="{5A016D62-337A-4FD3-98FD-86E43E04BB40}" type="sibTrans" cxnId="{09F75F2C-5678-42CB-85CA-F6F19EB08CE6}">
      <dgm:prSet/>
      <dgm:spPr/>
      <dgm:t>
        <a:bodyPr/>
        <a:lstStyle/>
        <a:p>
          <a:endParaRPr lang="en-US"/>
        </a:p>
      </dgm:t>
    </dgm:pt>
    <dgm:pt modelId="{8593DD91-4682-4DD1-B0F3-0E397F9127AA}">
      <dgm:prSet/>
      <dgm:spPr/>
      <dgm:t>
        <a:bodyPr/>
        <a:lstStyle/>
        <a:p>
          <a:r>
            <a:rPr lang="nl-NL"/>
            <a:t>Bewijslast</a:t>
          </a:r>
          <a:endParaRPr lang="en-US"/>
        </a:p>
      </dgm:t>
    </dgm:pt>
    <dgm:pt modelId="{7EB6067B-44B9-4721-B59F-F71099F313E7}" type="parTrans" cxnId="{0DA5E644-DFEB-45EA-8838-EAD3D843CB07}">
      <dgm:prSet/>
      <dgm:spPr/>
      <dgm:t>
        <a:bodyPr/>
        <a:lstStyle/>
        <a:p>
          <a:endParaRPr lang="en-US"/>
        </a:p>
      </dgm:t>
    </dgm:pt>
    <dgm:pt modelId="{782846B9-5928-4BB5-A9F0-F439BDFA6034}" type="sibTrans" cxnId="{0DA5E644-DFEB-45EA-8838-EAD3D843CB07}">
      <dgm:prSet/>
      <dgm:spPr/>
      <dgm:t>
        <a:bodyPr/>
        <a:lstStyle/>
        <a:p>
          <a:endParaRPr lang="en-US"/>
        </a:p>
      </dgm:t>
    </dgm:pt>
    <dgm:pt modelId="{C6E149FB-5AC2-4470-BFBA-BC451D57AD43}">
      <dgm:prSet/>
      <dgm:spPr/>
      <dgm:t>
        <a:bodyPr/>
        <a:lstStyle/>
        <a:p>
          <a:r>
            <a:rPr lang="nl-NL"/>
            <a:t>Privékilometers</a:t>
          </a:r>
          <a:endParaRPr lang="en-US"/>
        </a:p>
      </dgm:t>
    </dgm:pt>
    <dgm:pt modelId="{8D111C14-AA3F-4A61-B65F-DECB6C06AB18}" type="parTrans" cxnId="{4EDC8B96-747F-4C9B-8837-6A3429191524}">
      <dgm:prSet/>
      <dgm:spPr/>
      <dgm:t>
        <a:bodyPr/>
        <a:lstStyle/>
        <a:p>
          <a:endParaRPr lang="en-US"/>
        </a:p>
      </dgm:t>
    </dgm:pt>
    <dgm:pt modelId="{4430C0C4-1E43-41D6-BAB4-B09C67D15CD6}" type="sibTrans" cxnId="{4EDC8B96-747F-4C9B-8837-6A3429191524}">
      <dgm:prSet/>
      <dgm:spPr/>
      <dgm:t>
        <a:bodyPr/>
        <a:lstStyle/>
        <a:p>
          <a:endParaRPr lang="en-US"/>
        </a:p>
      </dgm:t>
    </dgm:pt>
    <dgm:pt modelId="{05D1EAFA-9425-4AFA-8C19-A812D9C8001D}">
      <dgm:prSet/>
      <dgm:spPr/>
      <dgm:t>
        <a:bodyPr/>
        <a:lstStyle/>
        <a:p>
          <a:r>
            <a:rPr lang="nl-NL"/>
            <a:t>Meerdere auto’s</a:t>
          </a:r>
          <a:endParaRPr lang="en-US"/>
        </a:p>
      </dgm:t>
    </dgm:pt>
    <dgm:pt modelId="{B4D27F0E-AE26-440D-A0A5-3E987AD1DB6C}" type="parTrans" cxnId="{51578B4C-D500-4C76-82A3-ABE43CB32AEA}">
      <dgm:prSet/>
      <dgm:spPr/>
      <dgm:t>
        <a:bodyPr/>
        <a:lstStyle/>
        <a:p>
          <a:endParaRPr lang="en-US"/>
        </a:p>
      </dgm:t>
    </dgm:pt>
    <dgm:pt modelId="{D2A1FBD8-4431-4301-9CCE-A0444E3984E5}" type="sibTrans" cxnId="{51578B4C-D500-4C76-82A3-ABE43CB32AEA}">
      <dgm:prSet/>
      <dgm:spPr/>
      <dgm:t>
        <a:bodyPr/>
        <a:lstStyle/>
        <a:p>
          <a:endParaRPr lang="en-US"/>
        </a:p>
      </dgm:t>
    </dgm:pt>
    <dgm:pt modelId="{2F48A7B9-9423-42EC-B844-DDF5344FC93D}">
      <dgm:prSet/>
      <dgm:spPr/>
      <dgm:t>
        <a:bodyPr/>
        <a:lstStyle/>
        <a:p>
          <a:endParaRPr lang="en-US" dirty="0"/>
        </a:p>
      </dgm:t>
    </dgm:pt>
    <dgm:pt modelId="{2734B1B3-555D-4CB2-8C33-B749B99FDEB9}" type="parTrans" cxnId="{163124B4-55C7-4E33-9BD1-F42E529DB383}">
      <dgm:prSet/>
      <dgm:spPr/>
      <dgm:t>
        <a:bodyPr/>
        <a:lstStyle/>
        <a:p>
          <a:endParaRPr lang="en-US"/>
        </a:p>
      </dgm:t>
    </dgm:pt>
    <dgm:pt modelId="{8A7F221B-98D2-4AA8-88F5-C3B4304C5481}" type="sibTrans" cxnId="{163124B4-55C7-4E33-9BD1-F42E529DB383}">
      <dgm:prSet/>
      <dgm:spPr/>
      <dgm:t>
        <a:bodyPr/>
        <a:lstStyle/>
        <a:p>
          <a:endParaRPr lang="en-US"/>
        </a:p>
      </dgm:t>
    </dgm:pt>
    <dgm:pt modelId="{F86ECD7F-5A05-3D4E-83E6-69EBAF238067}" type="pres">
      <dgm:prSet presAssocID="{489B4161-610F-4F81-864F-D5BE623B2F49}" presName="vert0" presStyleCnt="0">
        <dgm:presLayoutVars>
          <dgm:dir/>
          <dgm:animOne val="branch"/>
          <dgm:animLvl val="lvl"/>
        </dgm:presLayoutVars>
      </dgm:prSet>
      <dgm:spPr/>
    </dgm:pt>
    <dgm:pt modelId="{1DFAA239-2A14-A848-8603-951C87C3578C}" type="pres">
      <dgm:prSet presAssocID="{80238833-CF8F-4C0E-A5EC-30CB29A664B6}" presName="thickLine" presStyleLbl="alignNode1" presStyleIdx="0" presStyleCnt="5"/>
      <dgm:spPr/>
    </dgm:pt>
    <dgm:pt modelId="{3FCAA72E-510A-9847-B783-011910B00E91}" type="pres">
      <dgm:prSet presAssocID="{80238833-CF8F-4C0E-A5EC-30CB29A664B6}" presName="horz1" presStyleCnt="0"/>
      <dgm:spPr/>
    </dgm:pt>
    <dgm:pt modelId="{6D341CC3-EA25-7541-B83A-488468FE4EB2}" type="pres">
      <dgm:prSet presAssocID="{80238833-CF8F-4C0E-A5EC-30CB29A664B6}" presName="tx1" presStyleLbl="revTx" presStyleIdx="0" presStyleCnt="5"/>
      <dgm:spPr/>
    </dgm:pt>
    <dgm:pt modelId="{4B416F9E-4E38-254E-A269-5D71510616D5}" type="pres">
      <dgm:prSet presAssocID="{80238833-CF8F-4C0E-A5EC-30CB29A664B6}" presName="vert1" presStyleCnt="0"/>
      <dgm:spPr/>
    </dgm:pt>
    <dgm:pt modelId="{77F33093-AD33-0246-A2BE-F91965FB2A94}" type="pres">
      <dgm:prSet presAssocID="{8593DD91-4682-4DD1-B0F3-0E397F9127AA}" presName="thickLine" presStyleLbl="alignNode1" presStyleIdx="1" presStyleCnt="5"/>
      <dgm:spPr/>
    </dgm:pt>
    <dgm:pt modelId="{BC44BA06-26EB-D04B-A5EE-F3EADE7809D7}" type="pres">
      <dgm:prSet presAssocID="{8593DD91-4682-4DD1-B0F3-0E397F9127AA}" presName="horz1" presStyleCnt="0"/>
      <dgm:spPr/>
    </dgm:pt>
    <dgm:pt modelId="{337EDFAA-8785-C847-91BE-BED9D9796659}" type="pres">
      <dgm:prSet presAssocID="{8593DD91-4682-4DD1-B0F3-0E397F9127AA}" presName="tx1" presStyleLbl="revTx" presStyleIdx="1" presStyleCnt="5"/>
      <dgm:spPr/>
    </dgm:pt>
    <dgm:pt modelId="{3C81217A-D8C7-3441-B94D-FE77A4636DF0}" type="pres">
      <dgm:prSet presAssocID="{8593DD91-4682-4DD1-B0F3-0E397F9127AA}" presName="vert1" presStyleCnt="0"/>
      <dgm:spPr/>
    </dgm:pt>
    <dgm:pt modelId="{7B386211-A393-094F-A58F-CA787E7E5947}" type="pres">
      <dgm:prSet presAssocID="{C6E149FB-5AC2-4470-BFBA-BC451D57AD43}" presName="thickLine" presStyleLbl="alignNode1" presStyleIdx="2" presStyleCnt="5"/>
      <dgm:spPr/>
    </dgm:pt>
    <dgm:pt modelId="{BDFDF634-785E-2C4C-8C54-BB14458E114A}" type="pres">
      <dgm:prSet presAssocID="{C6E149FB-5AC2-4470-BFBA-BC451D57AD43}" presName="horz1" presStyleCnt="0"/>
      <dgm:spPr/>
    </dgm:pt>
    <dgm:pt modelId="{7E108ADC-CBA4-914B-AE44-CC5D9D63E880}" type="pres">
      <dgm:prSet presAssocID="{C6E149FB-5AC2-4470-BFBA-BC451D57AD43}" presName="tx1" presStyleLbl="revTx" presStyleIdx="2" presStyleCnt="5"/>
      <dgm:spPr/>
    </dgm:pt>
    <dgm:pt modelId="{0C82EB73-E42C-904A-936F-734C6A83EE10}" type="pres">
      <dgm:prSet presAssocID="{C6E149FB-5AC2-4470-BFBA-BC451D57AD43}" presName="vert1" presStyleCnt="0"/>
      <dgm:spPr/>
    </dgm:pt>
    <dgm:pt modelId="{0885625F-A823-5A4F-9810-D6CA0A2BC906}" type="pres">
      <dgm:prSet presAssocID="{05D1EAFA-9425-4AFA-8C19-A812D9C8001D}" presName="thickLine" presStyleLbl="alignNode1" presStyleIdx="3" presStyleCnt="5"/>
      <dgm:spPr/>
    </dgm:pt>
    <dgm:pt modelId="{9940A7F4-8761-C843-AA4B-06240786ABAE}" type="pres">
      <dgm:prSet presAssocID="{05D1EAFA-9425-4AFA-8C19-A812D9C8001D}" presName="horz1" presStyleCnt="0"/>
      <dgm:spPr/>
    </dgm:pt>
    <dgm:pt modelId="{775B7EF1-B744-1A49-A9E1-4518AB6FE359}" type="pres">
      <dgm:prSet presAssocID="{05D1EAFA-9425-4AFA-8C19-A812D9C8001D}" presName="tx1" presStyleLbl="revTx" presStyleIdx="3" presStyleCnt="5"/>
      <dgm:spPr/>
    </dgm:pt>
    <dgm:pt modelId="{98C69ABE-61D8-8341-B5D6-995BFED0265A}" type="pres">
      <dgm:prSet presAssocID="{05D1EAFA-9425-4AFA-8C19-A812D9C8001D}" presName="vert1" presStyleCnt="0"/>
      <dgm:spPr/>
    </dgm:pt>
    <dgm:pt modelId="{3DFBF527-AE1A-F547-8E97-14429A3B2E25}" type="pres">
      <dgm:prSet presAssocID="{2F48A7B9-9423-42EC-B844-DDF5344FC93D}" presName="thickLine" presStyleLbl="alignNode1" presStyleIdx="4" presStyleCnt="5"/>
      <dgm:spPr/>
    </dgm:pt>
    <dgm:pt modelId="{A80EE3B3-BC0A-344D-B617-4D5B0C35B72E}" type="pres">
      <dgm:prSet presAssocID="{2F48A7B9-9423-42EC-B844-DDF5344FC93D}" presName="horz1" presStyleCnt="0"/>
      <dgm:spPr/>
    </dgm:pt>
    <dgm:pt modelId="{D7CDED2C-E496-8D4B-B925-75CCB3DF7F1A}" type="pres">
      <dgm:prSet presAssocID="{2F48A7B9-9423-42EC-B844-DDF5344FC93D}" presName="tx1" presStyleLbl="revTx" presStyleIdx="4" presStyleCnt="5"/>
      <dgm:spPr/>
    </dgm:pt>
    <dgm:pt modelId="{FE2A4EF4-DEC1-9149-9297-FD801B72FE96}" type="pres">
      <dgm:prSet presAssocID="{2F48A7B9-9423-42EC-B844-DDF5344FC93D}" presName="vert1" presStyleCnt="0"/>
      <dgm:spPr/>
    </dgm:pt>
  </dgm:ptLst>
  <dgm:cxnLst>
    <dgm:cxn modelId="{09F75F2C-5678-42CB-85CA-F6F19EB08CE6}" srcId="{489B4161-610F-4F81-864F-D5BE623B2F49}" destId="{80238833-CF8F-4C0E-A5EC-30CB29A664B6}" srcOrd="0" destOrd="0" parTransId="{CBBF4D45-A140-41BD-BF8E-1F84BA5B318F}" sibTransId="{5A016D62-337A-4FD3-98FD-86E43E04BB40}"/>
    <dgm:cxn modelId="{63DE882E-1774-5645-A713-F7DFBD34E5D7}" type="presOf" srcId="{05D1EAFA-9425-4AFA-8C19-A812D9C8001D}" destId="{775B7EF1-B744-1A49-A9E1-4518AB6FE359}" srcOrd="0" destOrd="0" presId="urn:microsoft.com/office/officeart/2008/layout/LinedList"/>
    <dgm:cxn modelId="{0DA5E644-DFEB-45EA-8838-EAD3D843CB07}" srcId="{489B4161-610F-4F81-864F-D5BE623B2F49}" destId="{8593DD91-4682-4DD1-B0F3-0E397F9127AA}" srcOrd="1" destOrd="0" parTransId="{7EB6067B-44B9-4721-B59F-F71099F313E7}" sibTransId="{782846B9-5928-4BB5-A9F0-F439BDFA6034}"/>
    <dgm:cxn modelId="{51578B4C-D500-4C76-82A3-ABE43CB32AEA}" srcId="{489B4161-610F-4F81-864F-D5BE623B2F49}" destId="{05D1EAFA-9425-4AFA-8C19-A812D9C8001D}" srcOrd="3" destOrd="0" parTransId="{B4D27F0E-AE26-440D-A0A5-3E987AD1DB6C}" sibTransId="{D2A1FBD8-4431-4301-9CCE-A0444E3984E5}"/>
    <dgm:cxn modelId="{CF426F53-99DA-7C41-A735-D2958EB4BE16}" type="presOf" srcId="{489B4161-610F-4F81-864F-D5BE623B2F49}" destId="{F86ECD7F-5A05-3D4E-83E6-69EBAF238067}" srcOrd="0" destOrd="0" presId="urn:microsoft.com/office/officeart/2008/layout/LinedList"/>
    <dgm:cxn modelId="{9DE3505C-50C0-E94A-90AE-758E426BA2DA}" type="presOf" srcId="{80238833-CF8F-4C0E-A5EC-30CB29A664B6}" destId="{6D341CC3-EA25-7541-B83A-488468FE4EB2}" srcOrd="0" destOrd="0" presId="urn:microsoft.com/office/officeart/2008/layout/LinedList"/>
    <dgm:cxn modelId="{4EDC8B96-747F-4C9B-8837-6A3429191524}" srcId="{489B4161-610F-4F81-864F-D5BE623B2F49}" destId="{C6E149FB-5AC2-4470-BFBA-BC451D57AD43}" srcOrd="2" destOrd="0" parTransId="{8D111C14-AA3F-4A61-B65F-DECB6C06AB18}" sibTransId="{4430C0C4-1E43-41D6-BAB4-B09C67D15CD6}"/>
    <dgm:cxn modelId="{07EC2CA2-D37A-8A4A-B0CA-EBCEB4E7E03B}" type="presOf" srcId="{8593DD91-4682-4DD1-B0F3-0E397F9127AA}" destId="{337EDFAA-8785-C847-91BE-BED9D9796659}" srcOrd="0" destOrd="0" presId="urn:microsoft.com/office/officeart/2008/layout/LinedList"/>
    <dgm:cxn modelId="{163124B4-55C7-4E33-9BD1-F42E529DB383}" srcId="{489B4161-610F-4F81-864F-D5BE623B2F49}" destId="{2F48A7B9-9423-42EC-B844-DDF5344FC93D}" srcOrd="4" destOrd="0" parTransId="{2734B1B3-555D-4CB2-8C33-B749B99FDEB9}" sibTransId="{8A7F221B-98D2-4AA8-88F5-C3B4304C5481}"/>
    <dgm:cxn modelId="{64340ACA-3DD3-EF46-8ED6-054DE996F451}" type="presOf" srcId="{C6E149FB-5AC2-4470-BFBA-BC451D57AD43}" destId="{7E108ADC-CBA4-914B-AE44-CC5D9D63E880}" srcOrd="0" destOrd="0" presId="urn:microsoft.com/office/officeart/2008/layout/LinedList"/>
    <dgm:cxn modelId="{B142A1ED-0C92-1D49-96DC-B91E35816AE4}" type="presOf" srcId="{2F48A7B9-9423-42EC-B844-DDF5344FC93D}" destId="{D7CDED2C-E496-8D4B-B925-75CCB3DF7F1A}" srcOrd="0" destOrd="0" presId="urn:microsoft.com/office/officeart/2008/layout/LinedList"/>
    <dgm:cxn modelId="{C82BEA3C-C0F8-7247-846E-BAEEC3ED99E0}" type="presParOf" srcId="{F86ECD7F-5A05-3D4E-83E6-69EBAF238067}" destId="{1DFAA239-2A14-A848-8603-951C87C3578C}" srcOrd="0" destOrd="0" presId="urn:microsoft.com/office/officeart/2008/layout/LinedList"/>
    <dgm:cxn modelId="{1A1986EE-2B65-9B49-B3EC-9BBFA0F770D2}" type="presParOf" srcId="{F86ECD7F-5A05-3D4E-83E6-69EBAF238067}" destId="{3FCAA72E-510A-9847-B783-011910B00E91}" srcOrd="1" destOrd="0" presId="urn:microsoft.com/office/officeart/2008/layout/LinedList"/>
    <dgm:cxn modelId="{AF6A9641-569C-7E41-AD17-65FCB84C3A6F}" type="presParOf" srcId="{3FCAA72E-510A-9847-B783-011910B00E91}" destId="{6D341CC3-EA25-7541-B83A-488468FE4EB2}" srcOrd="0" destOrd="0" presId="urn:microsoft.com/office/officeart/2008/layout/LinedList"/>
    <dgm:cxn modelId="{5277CA81-5CED-7149-962E-37BF207E7534}" type="presParOf" srcId="{3FCAA72E-510A-9847-B783-011910B00E91}" destId="{4B416F9E-4E38-254E-A269-5D71510616D5}" srcOrd="1" destOrd="0" presId="urn:microsoft.com/office/officeart/2008/layout/LinedList"/>
    <dgm:cxn modelId="{69172677-D5FD-B54D-B923-23FCD8651031}" type="presParOf" srcId="{F86ECD7F-5A05-3D4E-83E6-69EBAF238067}" destId="{77F33093-AD33-0246-A2BE-F91965FB2A94}" srcOrd="2" destOrd="0" presId="urn:microsoft.com/office/officeart/2008/layout/LinedList"/>
    <dgm:cxn modelId="{12092DEA-BCAD-4441-A576-EBFFB36A4638}" type="presParOf" srcId="{F86ECD7F-5A05-3D4E-83E6-69EBAF238067}" destId="{BC44BA06-26EB-D04B-A5EE-F3EADE7809D7}" srcOrd="3" destOrd="0" presId="urn:microsoft.com/office/officeart/2008/layout/LinedList"/>
    <dgm:cxn modelId="{C891F444-C501-644F-B89F-E68F06438E1F}" type="presParOf" srcId="{BC44BA06-26EB-D04B-A5EE-F3EADE7809D7}" destId="{337EDFAA-8785-C847-91BE-BED9D9796659}" srcOrd="0" destOrd="0" presId="urn:microsoft.com/office/officeart/2008/layout/LinedList"/>
    <dgm:cxn modelId="{A93030E1-80C9-904D-9A5C-DB1FF757387E}" type="presParOf" srcId="{BC44BA06-26EB-D04B-A5EE-F3EADE7809D7}" destId="{3C81217A-D8C7-3441-B94D-FE77A4636DF0}" srcOrd="1" destOrd="0" presId="urn:microsoft.com/office/officeart/2008/layout/LinedList"/>
    <dgm:cxn modelId="{9596D4E5-55D0-1749-8B30-BFADB474467D}" type="presParOf" srcId="{F86ECD7F-5A05-3D4E-83E6-69EBAF238067}" destId="{7B386211-A393-094F-A58F-CA787E7E5947}" srcOrd="4" destOrd="0" presId="urn:microsoft.com/office/officeart/2008/layout/LinedList"/>
    <dgm:cxn modelId="{DE56EEC1-47B8-8948-BB64-A60ED31E5ED0}" type="presParOf" srcId="{F86ECD7F-5A05-3D4E-83E6-69EBAF238067}" destId="{BDFDF634-785E-2C4C-8C54-BB14458E114A}" srcOrd="5" destOrd="0" presId="urn:microsoft.com/office/officeart/2008/layout/LinedList"/>
    <dgm:cxn modelId="{D85CA282-DC49-FD48-991B-228649613BEA}" type="presParOf" srcId="{BDFDF634-785E-2C4C-8C54-BB14458E114A}" destId="{7E108ADC-CBA4-914B-AE44-CC5D9D63E880}" srcOrd="0" destOrd="0" presId="urn:microsoft.com/office/officeart/2008/layout/LinedList"/>
    <dgm:cxn modelId="{61C3390D-75FB-DA4A-A57F-18CF5116BBC4}" type="presParOf" srcId="{BDFDF634-785E-2C4C-8C54-BB14458E114A}" destId="{0C82EB73-E42C-904A-936F-734C6A83EE10}" srcOrd="1" destOrd="0" presId="urn:microsoft.com/office/officeart/2008/layout/LinedList"/>
    <dgm:cxn modelId="{6371D8EA-D416-D949-8DCC-2420D9C8F270}" type="presParOf" srcId="{F86ECD7F-5A05-3D4E-83E6-69EBAF238067}" destId="{0885625F-A823-5A4F-9810-D6CA0A2BC906}" srcOrd="6" destOrd="0" presId="urn:microsoft.com/office/officeart/2008/layout/LinedList"/>
    <dgm:cxn modelId="{557C3BBA-F41E-EC43-B70E-26249C0FD4F8}" type="presParOf" srcId="{F86ECD7F-5A05-3D4E-83E6-69EBAF238067}" destId="{9940A7F4-8761-C843-AA4B-06240786ABAE}" srcOrd="7" destOrd="0" presId="urn:microsoft.com/office/officeart/2008/layout/LinedList"/>
    <dgm:cxn modelId="{BCAD524B-3EA3-434C-B013-AECC25B65926}" type="presParOf" srcId="{9940A7F4-8761-C843-AA4B-06240786ABAE}" destId="{775B7EF1-B744-1A49-A9E1-4518AB6FE359}" srcOrd="0" destOrd="0" presId="urn:microsoft.com/office/officeart/2008/layout/LinedList"/>
    <dgm:cxn modelId="{7E239037-2E38-524D-B7BD-7FAE9A3EFC75}" type="presParOf" srcId="{9940A7F4-8761-C843-AA4B-06240786ABAE}" destId="{98C69ABE-61D8-8341-B5D6-995BFED0265A}" srcOrd="1" destOrd="0" presId="urn:microsoft.com/office/officeart/2008/layout/LinedList"/>
    <dgm:cxn modelId="{BF930372-F73B-ED4F-9608-6D1B640AC7AA}" type="presParOf" srcId="{F86ECD7F-5A05-3D4E-83E6-69EBAF238067}" destId="{3DFBF527-AE1A-F547-8E97-14429A3B2E25}" srcOrd="8" destOrd="0" presId="urn:microsoft.com/office/officeart/2008/layout/LinedList"/>
    <dgm:cxn modelId="{FC5AB7E8-F501-504B-A3D0-F8B997A08082}" type="presParOf" srcId="{F86ECD7F-5A05-3D4E-83E6-69EBAF238067}" destId="{A80EE3B3-BC0A-344D-B617-4D5B0C35B72E}" srcOrd="9" destOrd="0" presId="urn:microsoft.com/office/officeart/2008/layout/LinedList"/>
    <dgm:cxn modelId="{5094416E-D3B9-6B43-B8EA-D768AF9A43F0}" type="presParOf" srcId="{A80EE3B3-BC0A-344D-B617-4D5B0C35B72E}" destId="{D7CDED2C-E496-8D4B-B925-75CCB3DF7F1A}" srcOrd="0" destOrd="0" presId="urn:microsoft.com/office/officeart/2008/layout/LinedList"/>
    <dgm:cxn modelId="{1E403F3C-9816-B340-9AFC-646ABA2BC429}" type="presParOf" srcId="{A80EE3B3-BC0A-344D-B617-4D5B0C35B72E}" destId="{FE2A4EF4-DEC1-9149-9297-FD801B72FE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BC63FD-93F9-4032-83A6-93BCD088301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CC9EEB-A4B6-4367-9CFB-C196581CED45}">
      <dgm:prSet/>
      <dgm:spPr/>
      <dgm:t>
        <a:bodyPr/>
        <a:lstStyle/>
        <a:p>
          <a:r>
            <a:rPr lang="nl-NL"/>
            <a:t>Gebruik ANPR</a:t>
          </a:r>
          <a:endParaRPr lang="en-US"/>
        </a:p>
      </dgm:t>
    </dgm:pt>
    <dgm:pt modelId="{FE8C6697-791F-4622-9CFC-B280CD490239}" type="parTrans" cxnId="{C85A9DFB-F9A7-4FEF-BA73-7C5EB04D988D}">
      <dgm:prSet/>
      <dgm:spPr/>
      <dgm:t>
        <a:bodyPr/>
        <a:lstStyle/>
        <a:p>
          <a:endParaRPr lang="en-US"/>
        </a:p>
      </dgm:t>
    </dgm:pt>
    <dgm:pt modelId="{65D88311-FD79-4743-A7F8-91FCF9D6F75B}" type="sibTrans" cxnId="{C85A9DFB-F9A7-4FEF-BA73-7C5EB04D988D}">
      <dgm:prSet/>
      <dgm:spPr/>
      <dgm:t>
        <a:bodyPr/>
        <a:lstStyle/>
        <a:p>
          <a:endParaRPr lang="en-US"/>
        </a:p>
      </dgm:t>
    </dgm:pt>
    <dgm:pt modelId="{C20AD6A0-E69B-459C-83CE-25CAB8D05500}">
      <dgm:prSet/>
      <dgm:spPr/>
      <dgm:t>
        <a:bodyPr/>
        <a:lstStyle/>
        <a:p>
          <a:r>
            <a:rPr lang="nl-NL"/>
            <a:t>Meerdere auto’s</a:t>
          </a:r>
          <a:endParaRPr lang="en-US"/>
        </a:p>
      </dgm:t>
    </dgm:pt>
    <dgm:pt modelId="{BD6D2702-59BC-4576-9126-294B40BE8292}" type="parTrans" cxnId="{1DE0DA2C-26B8-4086-AA50-FC828C3D9211}">
      <dgm:prSet/>
      <dgm:spPr/>
      <dgm:t>
        <a:bodyPr/>
        <a:lstStyle/>
        <a:p>
          <a:endParaRPr lang="en-US"/>
        </a:p>
      </dgm:t>
    </dgm:pt>
    <dgm:pt modelId="{6BB165FC-9399-4F71-A3B7-275FDB41CABD}" type="sibTrans" cxnId="{1DE0DA2C-26B8-4086-AA50-FC828C3D9211}">
      <dgm:prSet/>
      <dgm:spPr/>
      <dgm:t>
        <a:bodyPr/>
        <a:lstStyle/>
        <a:p>
          <a:endParaRPr lang="en-US"/>
        </a:p>
      </dgm:t>
    </dgm:pt>
    <dgm:pt modelId="{3337273C-88D0-4D95-A3DC-A44555AEB219}">
      <dgm:prSet/>
      <dgm:spPr/>
      <dgm:t>
        <a:bodyPr/>
        <a:lstStyle/>
        <a:p>
          <a:r>
            <a:rPr lang="nl-NL"/>
            <a:t>Autobedrijf</a:t>
          </a:r>
          <a:endParaRPr lang="en-US"/>
        </a:p>
      </dgm:t>
    </dgm:pt>
    <dgm:pt modelId="{EC89E572-3AD6-4AE5-AAD6-017ADF85F4C9}" type="parTrans" cxnId="{30C2C76A-D597-4C55-A543-5881C6E322E9}">
      <dgm:prSet/>
      <dgm:spPr/>
      <dgm:t>
        <a:bodyPr/>
        <a:lstStyle/>
        <a:p>
          <a:endParaRPr lang="en-US"/>
        </a:p>
      </dgm:t>
    </dgm:pt>
    <dgm:pt modelId="{4CEACF36-819B-4018-8A9B-6B3D28CE63AF}" type="sibTrans" cxnId="{30C2C76A-D597-4C55-A543-5881C6E322E9}">
      <dgm:prSet/>
      <dgm:spPr/>
      <dgm:t>
        <a:bodyPr/>
        <a:lstStyle/>
        <a:p>
          <a:endParaRPr lang="en-US"/>
        </a:p>
      </dgm:t>
    </dgm:pt>
    <dgm:pt modelId="{7FF91D2C-B9C1-48BB-9886-7DBE739D564F}">
      <dgm:prSet/>
      <dgm:spPr/>
      <dgm:t>
        <a:bodyPr/>
        <a:lstStyle/>
        <a:p>
          <a:r>
            <a:rPr lang="nl-NL"/>
            <a:t>Vieze auto</a:t>
          </a:r>
          <a:endParaRPr lang="en-US"/>
        </a:p>
      </dgm:t>
    </dgm:pt>
    <dgm:pt modelId="{55D0FA18-8AD5-478A-972C-4C22FB8C6D05}" type="parTrans" cxnId="{1C7C2072-9BB6-4EE0-99BD-E444B47563A3}">
      <dgm:prSet/>
      <dgm:spPr/>
      <dgm:t>
        <a:bodyPr/>
        <a:lstStyle/>
        <a:p>
          <a:endParaRPr lang="en-US"/>
        </a:p>
      </dgm:t>
    </dgm:pt>
    <dgm:pt modelId="{A67FCFBE-96F7-4E32-8166-664AE8F038EC}" type="sibTrans" cxnId="{1C7C2072-9BB6-4EE0-99BD-E444B47563A3}">
      <dgm:prSet/>
      <dgm:spPr/>
      <dgm:t>
        <a:bodyPr/>
        <a:lstStyle/>
        <a:p>
          <a:endParaRPr lang="en-US"/>
        </a:p>
      </dgm:t>
    </dgm:pt>
    <dgm:pt modelId="{76325F2B-4A54-4D9D-ABC3-80B8D26FBD5C}">
      <dgm:prSet/>
      <dgm:spPr/>
      <dgm:t>
        <a:bodyPr/>
        <a:lstStyle/>
        <a:p>
          <a:r>
            <a:rPr lang="nl-NL"/>
            <a:t>Achter het hek auto</a:t>
          </a:r>
          <a:endParaRPr lang="en-US"/>
        </a:p>
      </dgm:t>
    </dgm:pt>
    <dgm:pt modelId="{92936C81-D779-47E4-A56E-6DD7EFD64B62}" type="parTrans" cxnId="{9D583DF4-6475-4620-B2A0-5B30976B1DF2}">
      <dgm:prSet/>
      <dgm:spPr/>
      <dgm:t>
        <a:bodyPr/>
        <a:lstStyle/>
        <a:p>
          <a:endParaRPr lang="en-US"/>
        </a:p>
      </dgm:t>
    </dgm:pt>
    <dgm:pt modelId="{F8239450-1330-4F97-9188-900C7635A110}" type="sibTrans" cxnId="{9D583DF4-6475-4620-B2A0-5B30976B1DF2}">
      <dgm:prSet/>
      <dgm:spPr/>
      <dgm:t>
        <a:bodyPr/>
        <a:lstStyle/>
        <a:p>
          <a:endParaRPr lang="en-US"/>
        </a:p>
      </dgm:t>
    </dgm:pt>
    <dgm:pt modelId="{D02701A5-DF19-44F1-8D97-D31C65A777EC}">
      <dgm:prSet/>
      <dgm:spPr/>
      <dgm:t>
        <a:bodyPr/>
        <a:lstStyle/>
        <a:p>
          <a:r>
            <a:rPr lang="nl-NL"/>
            <a:t>Doorlopend afwisselend gebruik</a:t>
          </a:r>
          <a:endParaRPr lang="en-US"/>
        </a:p>
      </dgm:t>
    </dgm:pt>
    <dgm:pt modelId="{9695519B-1EF4-4246-9C78-059AB01B2E6D}" type="parTrans" cxnId="{2961F483-6C20-406A-9769-0B3C7D16C642}">
      <dgm:prSet/>
      <dgm:spPr/>
      <dgm:t>
        <a:bodyPr/>
        <a:lstStyle/>
        <a:p>
          <a:endParaRPr lang="en-US"/>
        </a:p>
      </dgm:t>
    </dgm:pt>
    <dgm:pt modelId="{E2D46FEB-663F-420F-84B6-E7756D00D360}" type="sibTrans" cxnId="{2961F483-6C20-406A-9769-0B3C7D16C642}">
      <dgm:prSet/>
      <dgm:spPr/>
      <dgm:t>
        <a:bodyPr/>
        <a:lstStyle/>
        <a:p>
          <a:endParaRPr lang="en-US"/>
        </a:p>
      </dgm:t>
    </dgm:pt>
    <dgm:pt modelId="{7EA272E7-6ADF-9E49-B5C5-1608B29B639A}" type="pres">
      <dgm:prSet presAssocID="{5ABC63FD-93F9-4032-83A6-93BCD088301C}" presName="vert0" presStyleCnt="0">
        <dgm:presLayoutVars>
          <dgm:dir/>
          <dgm:animOne val="branch"/>
          <dgm:animLvl val="lvl"/>
        </dgm:presLayoutVars>
      </dgm:prSet>
      <dgm:spPr/>
    </dgm:pt>
    <dgm:pt modelId="{04D37F3A-C187-7642-97B4-F3793FB9D69C}" type="pres">
      <dgm:prSet presAssocID="{4DCC9EEB-A4B6-4367-9CFB-C196581CED45}" presName="thickLine" presStyleLbl="alignNode1" presStyleIdx="0" presStyleCnt="6"/>
      <dgm:spPr/>
    </dgm:pt>
    <dgm:pt modelId="{E0C71316-1BC0-5D4C-BC9E-234EBB473FF1}" type="pres">
      <dgm:prSet presAssocID="{4DCC9EEB-A4B6-4367-9CFB-C196581CED45}" presName="horz1" presStyleCnt="0"/>
      <dgm:spPr/>
    </dgm:pt>
    <dgm:pt modelId="{A60ABED6-439A-1741-9514-A4059F0780DD}" type="pres">
      <dgm:prSet presAssocID="{4DCC9EEB-A4B6-4367-9CFB-C196581CED45}" presName="tx1" presStyleLbl="revTx" presStyleIdx="0" presStyleCnt="6"/>
      <dgm:spPr/>
    </dgm:pt>
    <dgm:pt modelId="{E12D6B38-1708-784A-B66C-0D992A403FEC}" type="pres">
      <dgm:prSet presAssocID="{4DCC9EEB-A4B6-4367-9CFB-C196581CED45}" presName="vert1" presStyleCnt="0"/>
      <dgm:spPr/>
    </dgm:pt>
    <dgm:pt modelId="{97881A4F-51E4-0D41-87E6-56D6B92F3C6B}" type="pres">
      <dgm:prSet presAssocID="{C20AD6A0-E69B-459C-83CE-25CAB8D05500}" presName="thickLine" presStyleLbl="alignNode1" presStyleIdx="1" presStyleCnt="6"/>
      <dgm:spPr/>
    </dgm:pt>
    <dgm:pt modelId="{4C05D418-9B55-6143-918B-7A9D2069D921}" type="pres">
      <dgm:prSet presAssocID="{C20AD6A0-E69B-459C-83CE-25CAB8D05500}" presName="horz1" presStyleCnt="0"/>
      <dgm:spPr/>
    </dgm:pt>
    <dgm:pt modelId="{FA7F5C09-33CB-B148-BD80-454604373194}" type="pres">
      <dgm:prSet presAssocID="{C20AD6A0-E69B-459C-83CE-25CAB8D05500}" presName="tx1" presStyleLbl="revTx" presStyleIdx="1" presStyleCnt="6"/>
      <dgm:spPr/>
    </dgm:pt>
    <dgm:pt modelId="{B5EE8257-8357-504F-BA27-9901C88A682E}" type="pres">
      <dgm:prSet presAssocID="{C20AD6A0-E69B-459C-83CE-25CAB8D05500}" presName="vert1" presStyleCnt="0"/>
      <dgm:spPr/>
    </dgm:pt>
    <dgm:pt modelId="{3DFD1443-0130-564B-B9F1-DEA43BA5061B}" type="pres">
      <dgm:prSet presAssocID="{3337273C-88D0-4D95-A3DC-A44555AEB219}" presName="thickLine" presStyleLbl="alignNode1" presStyleIdx="2" presStyleCnt="6"/>
      <dgm:spPr/>
    </dgm:pt>
    <dgm:pt modelId="{C6E07333-C145-ED4A-AFC9-0E98349DB264}" type="pres">
      <dgm:prSet presAssocID="{3337273C-88D0-4D95-A3DC-A44555AEB219}" presName="horz1" presStyleCnt="0"/>
      <dgm:spPr/>
    </dgm:pt>
    <dgm:pt modelId="{79733EA7-5E9D-6048-852E-B6AA59FA66AB}" type="pres">
      <dgm:prSet presAssocID="{3337273C-88D0-4D95-A3DC-A44555AEB219}" presName="tx1" presStyleLbl="revTx" presStyleIdx="2" presStyleCnt="6"/>
      <dgm:spPr/>
    </dgm:pt>
    <dgm:pt modelId="{68A476A8-60CD-D040-8985-B5803AD362DC}" type="pres">
      <dgm:prSet presAssocID="{3337273C-88D0-4D95-A3DC-A44555AEB219}" presName="vert1" presStyleCnt="0"/>
      <dgm:spPr/>
    </dgm:pt>
    <dgm:pt modelId="{4A7923E1-1B5C-F44D-ABD6-F9E31260A18F}" type="pres">
      <dgm:prSet presAssocID="{7FF91D2C-B9C1-48BB-9886-7DBE739D564F}" presName="thickLine" presStyleLbl="alignNode1" presStyleIdx="3" presStyleCnt="6"/>
      <dgm:spPr/>
    </dgm:pt>
    <dgm:pt modelId="{8714AFD7-64FD-704B-BA5B-F075AEC8EE31}" type="pres">
      <dgm:prSet presAssocID="{7FF91D2C-B9C1-48BB-9886-7DBE739D564F}" presName="horz1" presStyleCnt="0"/>
      <dgm:spPr/>
    </dgm:pt>
    <dgm:pt modelId="{DEAFBF44-83A3-9543-99D9-972289958E96}" type="pres">
      <dgm:prSet presAssocID="{7FF91D2C-B9C1-48BB-9886-7DBE739D564F}" presName="tx1" presStyleLbl="revTx" presStyleIdx="3" presStyleCnt="6"/>
      <dgm:spPr/>
    </dgm:pt>
    <dgm:pt modelId="{BE56A695-91FB-864E-B244-5AE457F1FD85}" type="pres">
      <dgm:prSet presAssocID="{7FF91D2C-B9C1-48BB-9886-7DBE739D564F}" presName="vert1" presStyleCnt="0"/>
      <dgm:spPr/>
    </dgm:pt>
    <dgm:pt modelId="{35900ED2-7B00-3145-84BA-916E44C67C9E}" type="pres">
      <dgm:prSet presAssocID="{76325F2B-4A54-4D9D-ABC3-80B8D26FBD5C}" presName="thickLine" presStyleLbl="alignNode1" presStyleIdx="4" presStyleCnt="6"/>
      <dgm:spPr/>
    </dgm:pt>
    <dgm:pt modelId="{1E6D6554-9133-D140-881B-93D69A5A9BD4}" type="pres">
      <dgm:prSet presAssocID="{76325F2B-4A54-4D9D-ABC3-80B8D26FBD5C}" presName="horz1" presStyleCnt="0"/>
      <dgm:spPr/>
    </dgm:pt>
    <dgm:pt modelId="{59B5F421-741E-D44D-A545-11E797A41301}" type="pres">
      <dgm:prSet presAssocID="{76325F2B-4A54-4D9D-ABC3-80B8D26FBD5C}" presName="tx1" presStyleLbl="revTx" presStyleIdx="4" presStyleCnt="6"/>
      <dgm:spPr/>
    </dgm:pt>
    <dgm:pt modelId="{D17A2B88-2E0B-CA4F-8262-01394763D37F}" type="pres">
      <dgm:prSet presAssocID="{76325F2B-4A54-4D9D-ABC3-80B8D26FBD5C}" presName="vert1" presStyleCnt="0"/>
      <dgm:spPr/>
    </dgm:pt>
    <dgm:pt modelId="{3A7393F8-EB12-1747-8F6A-5566CA1B06B8}" type="pres">
      <dgm:prSet presAssocID="{D02701A5-DF19-44F1-8D97-D31C65A777EC}" presName="thickLine" presStyleLbl="alignNode1" presStyleIdx="5" presStyleCnt="6"/>
      <dgm:spPr/>
    </dgm:pt>
    <dgm:pt modelId="{3FFE4981-5801-DE4C-9E3B-344466D15E45}" type="pres">
      <dgm:prSet presAssocID="{D02701A5-DF19-44F1-8D97-D31C65A777EC}" presName="horz1" presStyleCnt="0"/>
      <dgm:spPr/>
    </dgm:pt>
    <dgm:pt modelId="{575E38AF-4B95-D248-90C5-DA97EEFCBA0D}" type="pres">
      <dgm:prSet presAssocID="{D02701A5-DF19-44F1-8D97-D31C65A777EC}" presName="tx1" presStyleLbl="revTx" presStyleIdx="5" presStyleCnt="6"/>
      <dgm:spPr/>
    </dgm:pt>
    <dgm:pt modelId="{AA1A52C8-3E3A-104B-87D8-BB067BED7DD3}" type="pres">
      <dgm:prSet presAssocID="{D02701A5-DF19-44F1-8D97-D31C65A777EC}" presName="vert1" presStyleCnt="0"/>
      <dgm:spPr/>
    </dgm:pt>
  </dgm:ptLst>
  <dgm:cxnLst>
    <dgm:cxn modelId="{E0C46A14-0618-9C4B-8A41-A94F2D5673F1}" type="presOf" srcId="{7FF91D2C-B9C1-48BB-9886-7DBE739D564F}" destId="{DEAFBF44-83A3-9543-99D9-972289958E96}" srcOrd="0" destOrd="0" presId="urn:microsoft.com/office/officeart/2008/layout/LinedList"/>
    <dgm:cxn modelId="{DCF4B21D-18D3-254A-A23F-DC291CD422A9}" type="presOf" srcId="{3337273C-88D0-4D95-A3DC-A44555AEB219}" destId="{79733EA7-5E9D-6048-852E-B6AA59FA66AB}" srcOrd="0" destOrd="0" presId="urn:microsoft.com/office/officeart/2008/layout/LinedList"/>
    <dgm:cxn modelId="{1DE0DA2C-26B8-4086-AA50-FC828C3D9211}" srcId="{5ABC63FD-93F9-4032-83A6-93BCD088301C}" destId="{C20AD6A0-E69B-459C-83CE-25CAB8D05500}" srcOrd="1" destOrd="0" parTransId="{BD6D2702-59BC-4576-9126-294B40BE8292}" sibTransId="{6BB165FC-9399-4F71-A3B7-275FDB41CABD}"/>
    <dgm:cxn modelId="{9BAC4B47-BBD0-E642-BDE5-86D89DB7153D}" type="presOf" srcId="{4DCC9EEB-A4B6-4367-9CFB-C196581CED45}" destId="{A60ABED6-439A-1741-9514-A4059F0780DD}" srcOrd="0" destOrd="0" presId="urn:microsoft.com/office/officeart/2008/layout/LinedList"/>
    <dgm:cxn modelId="{30C2C76A-D597-4C55-A543-5881C6E322E9}" srcId="{5ABC63FD-93F9-4032-83A6-93BCD088301C}" destId="{3337273C-88D0-4D95-A3DC-A44555AEB219}" srcOrd="2" destOrd="0" parTransId="{EC89E572-3AD6-4AE5-AAD6-017ADF85F4C9}" sibTransId="{4CEACF36-819B-4018-8A9B-6B3D28CE63AF}"/>
    <dgm:cxn modelId="{1C7C2072-9BB6-4EE0-99BD-E444B47563A3}" srcId="{5ABC63FD-93F9-4032-83A6-93BCD088301C}" destId="{7FF91D2C-B9C1-48BB-9886-7DBE739D564F}" srcOrd="3" destOrd="0" parTransId="{55D0FA18-8AD5-478A-972C-4C22FB8C6D05}" sibTransId="{A67FCFBE-96F7-4E32-8166-664AE8F038EC}"/>
    <dgm:cxn modelId="{2961F483-6C20-406A-9769-0B3C7D16C642}" srcId="{5ABC63FD-93F9-4032-83A6-93BCD088301C}" destId="{D02701A5-DF19-44F1-8D97-D31C65A777EC}" srcOrd="5" destOrd="0" parTransId="{9695519B-1EF4-4246-9C78-059AB01B2E6D}" sibTransId="{E2D46FEB-663F-420F-84B6-E7756D00D360}"/>
    <dgm:cxn modelId="{ABACFDAA-769A-6E44-8233-1B0551300F84}" type="presOf" srcId="{C20AD6A0-E69B-459C-83CE-25CAB8D05500}" destId="{FA7F5C09-33CB-B148-BD80-454604373194}" srcOrd="0" destOrd="0" presId="urn:microsoft.com/office/officeart/2008/layout/LinedList"/>
    <dgm:cxn modelId="{64F9A0C5-F1B7-8F42-9BAA-88F66496AF8C}" type="presOf" srcId="{76325F2B-4A54-4D9D-ABC3-80B8D26FBD5C}" destId="{59B5F421-741E-D44D-A545-11E797A41301}" srcOrd="0" destOrd="0" presId="urn:microsoft.com/office/officeart/2008/layout/LinedList"/>
    <dgm:cxn modelId="{6E7DEAE4-6515-9B41-A54C-9750AEC4BC9A}" type="presOf" srcId="{5ABC63FD-93F9-4032-83A6-93BCD088301C}" destId="{7EA272E7-6ADF-9E49-B5C5-1608B29B639A}" srcOrd="0" destOrd="0" presId="urn:microsoft.com/office/officeart/2008/layout/LinedList"/>
    <dgm:cxn modelId="{3B8A82E8-AC51-B048-BAFA-8925F2633E68}" type="presOf" srcId="{D02701A5-DF19-44F1-8D97-D31C65A777EC}" destId="{575E38AF-4B95-D248-90C5-DA97EEFCBA0D}" srcOrd="0" destOrd="0" presId="urn:microsoft.com/office/officeart/2008/layout/LinedList"/>
    <dgm:cxn modelId="{9D583DF4-6475-4620-B2A0-5B30976B1DF2}" srcId="{5ABC63FD-93F9-4032-83A6-93BCD088301C}" destId="{76325F2B-4A54-4D9D-ABC3-80B8D26FBD5C}" srcOrd="4" destOrd="0" parTransId="{92936C81-D779-47E4-A56E-6DD7EFD64B62}" sibTransId="{F8239450-1330-4F97-9188-900C7635A110}"/>
    <dgm:cxn modelId="{C85A9DFB-F9A7-4FEF-BA73-7C5EB04D988D}" srcId="{5ABC63FD-93F9-4032-83A6-93BCD088301C}" destId="{4DCC9EEB-A4B6-4367-9CFB-C196581CED45}" srcOrd="0" destOrd="0" parTransId="{FE8C6697-791F-4622-9CFC-B280CD490239}" sibTransId="{65D88311-FD79-4743-A7F8-91FCF9D6F75B}"/>
    <dgm:cxn modelId="{E4E5DEC6-1E4A-3847-A5B1-E156CA82B239}" type="presParOf" srcId="{7EA272E7-6ADF-9E49-B5C5-1608B29B639A}" destId="{04D37F3A-C187-7642-97B4-F3793FB9D69C}" srcOrd="0" destOrd="0" presId="urn:microsoft.com/office/officeart/2008/layout/LinedList"/>
    <dgm:cxn modelId="{7C1DE6B5-4AA3-AB4E-8B3C-48C291235286}" type="presParOf" srcId="{7EA272E7-6ADF-9E49-B5C5-1608B29B639A}" destId="{E0C71316-1BC0-5D4C-BC9E-234EBB473FF1}" srcOrd="1" destOrd="0" presId="urn:microsoft.com/office/officeart/2008/layout/LinedList"/>
    <dgm:cxn modelId="{B1296E25-EE67-2247-8613-4EA7CCB6279A}" type="presParOf" srcId="{E0C71316-1BC0-5D4C-BC9E-234EBB473FF1}" destId="{A60ABED6-439A-1741-9514-A4059F0780DD}" srcOrd="0" destOrd="0" presId="urn:microsoft.com/office/officeart/2008/layout/LinedList"/>
    <dgm:cxn modelId="{3F5CD0E9-1723-6C43-808E-B68466F4935C}" type="presParOf" srcId="{E0C71316-1BC0-5D4C-BC9E-234EBB473FF1}" destId="{E12D6B38-1708-784A-B66C-0D992A403FEC}" srcOrd="1" destOrd="0" presId="urn:microsoft.com/office/officeart/2008/layout/LinedList"/>
    <dgm:cxn modelId="{8D7A0FC4-EA51-A54D-81CB-C530ADD4C03E}" type="presParOf" srcId="{7EA272E7-6ADF-9E49-B5C5-1608B29B639A}" destId="{97881A4F-51E4-0D41-87E6-56D6B92F3C6B}" srcOrd="2" destOrd="0" presId="urn:microsoft.com/office/officeart/2008/layout/LinedList"/>
    <dgm:cxn modelId="{00FAD646-9397-7E43-8DF1-7A43221D0FED}" type="presParOf" srcId="{7EA272E7-6ADF-9E49-B5C5-1608B29B639A}" destId="{4C05D418-9B55-6143-918B-7A9D2069D921}" srcOrd="3" destOrd="0" presId="urn:microsoft.com/office/officeart/2008/layout/LinedList"/>
    <dgm:cxn modelId="{74B8BC0B-000B-C24D-80D5-DA831949033F}" type="presParOf" srcId="{4C05D418-9B55-6143-918B-7A9D2069D921}" destId="{FA7F5C09-33CB-B148-BD80-454604373194}" srcOrd="0" destOrd="0" presId="urn:microsoft.com/office/officeart/2008/layout/LinedList"/>
    <dgm:cxn modelId="{ECC33A0E-E44D-2548-BC72-C71B63A24FAC}" type="presParOf" srcId="{4C05D418-9B55-6143-918B-7A9D2069D921}" destId="{B5EE8257-8357-504F-BA27-9901C88A682E}" srcOrd="1" destOrd="0" presId="urn:microsoft.com/office/officeart/2008/layout/LinedList"/>
    <dgm:cxn modelId="{7FD0AA1C-5692-7D49-80B8-141AB5C1B383}" type="presParOf" srcId="{7EA272E7-6ADF-9E49-B5C5-1608B29B639A}" destId="{3DFD1443-0130-564B-B9F1-DEA43BA5061B}" srcOrd="4" destOrd="0" presId="urn:microsoft.com/office/officeart/2008/layout/LinedList"/>
    <dgm:cxn modelId="{3F3E0D1B-ABCC-054A-A36D-F87CA9B69641}" type="presParOf" srcId="{7EA272E7-6ADF-9E49-B5C5-1608B29B639A}" destId="{C6E07333-C145-ED4A-AFC9-0E98349DB264}" srcOrd="5" destOrd="0" presId="urn:microsoft.com/office/officeart/2008/layout/LinedList"/>
    <dgm:cxn modelId="{1A03FFB5-3EF6-B247-9531-A1FA2735A2DD}" type="presParOf" srcId="{C6E07333-C145-ED4A-AFC9-0E98349DB264}" destId="{79733EA7-5E9D-6048-852E-B6AA59FA66AB}" srcOrd="0" destOrd="0" presId="urn:microsoft.com/office/officeart/2008/layout/LinedList"/>
    <dgm:cxn modelId="{3B3FDB3A-271F-AF4C-AB78-1EDC93FAAF56}" type="presParOf" srcId="{C6E07333-C145-ED4A-AFC9-0E98349DB264}" destId="{68A476A8-60CD-D040-8985-B5803AD362DC}" srcOrd="1" destOrd="0" presId="urn:microsoft.com/office/officeart/2008/layout/LinedList"/>
    <dgm:cxn modelId="{CDFC9988-1C68-3045-A76A-2FB637BC9848}" type="presParOf" srcId="{7EA272E7-6ADF-9E49-B5C5-1608B29B639A}" destId="{4A7923E1-1B5C-F44D-ABD6-F9E31260A18F}" srcOrd="6" destOrd="0" presId="urn:microsoft.com/office/officeart/2008/layout/LinedList"/>
    <dgm:cxn modelId="{132993F6-DC06-CC4D-AC43-EAA698972521}" type="presParOf" srcId="{7EA272E7-6ADF-9E49-B5C5-1608B29B639A}" destId="{8714AFD7-64FD-704B-BA5B-F075AEC8EE31}" srcOrd="7" destOrd="0" presId="urn:microsoft.com/office/officeart/2008/layout/LinedList"/>
    <dgm:cxn modelId="{0570356A-54D2-9045-A1EE-0CD5D59DAA6C}" type="presParOf" srcId="{8714AFD7-64FD-704B-BA5B-F075AEC8EE31}" destId="{DEAFBF44-83A3-9543-99D9-972289958E96}" srcOrd="0" destOrd="0" presId="urn:microsoft.com/office/officeart/2008/layout/LinedList"/>
    <dgm:cxn modelId="{81EF1BAD-9E85-404A-B3CD-02F4BB94A019}" type="presParOf" srcId="{8714AFD7-64FD-704B-BA5B-F075AEC8EE31}" destId="{BE56A695-91FB-864E-B244-5AE457F1FD85}" srcOrd="1" destOrd="0" presId="urn:microsoft.com/office/officeart/2008/layout/LinedList"/>
    <dgm:cxn modelId="{3F030B83-8F80-404E-8B01-8EE0E2300EAE}" type="presParOf" srcId="{7EA272E7-6ADF-9E49-B5C5-1608B29B639A}" destId="{35900ED2-7B00-3145-84BA-916E44C67C9E}" srcOrd="8" destOrd="0" presId="urn:microsoft.com/office/officeart/2008/layout/LinedList"/>
    <dgm:cxn modelId="{6C37903E-9952-0144-9A03-63A56276E777}" type="presParOf" srcId="{7EA272E7-6ADF-9E49-B5C5-1608B29B639A}" destId="{1E6D6554-9133-D140-881B-93D69A5A9BD4}" srcOrd="9" destOrd="0" presId="urn:microsoft.com/office/officeart/2008/layout/LinedList"/>
    <dgm:cxn modelId="{B0636B59-F4F0-3B41-9997-5E117330A4A8}" type="presParOf" srcId="{1E6D6554-9133-D140-881B-93D69A5A9BD4}" destId="{59B5F421-741E-D44D-A545-11E797A41301}" srcOrd="0" destOrd="0" presId="urn:microsoft.com/office/officeart/2008/layout/LinedList"/>
    <dgm:cxn modelId="{FC1AE97B-6657-484D-B099-465A239E3053}" type="presParOf" srcId="{1E6D6554-9133-D140-881B-93D69A5A9BD4}" destId="{D17A2B88-2E0B-CA4F-8262-01394763D37F}" srcOrd="1" destOrd="0" presId="urn:microsoft.com/office/officeart/2008/layout/LinedList"/>
    <dgm:cxn modelId="{2C82D55D-52D0-F842-BB0F-39498B25F9F7}" type="presParOf" srcId="{7EA272E7-6ADF-9E49-B5C5-1608B29B639A}" destId="{3A7393F8-EB12-1747-8F6A-5566CA1B06B8}" srcOrd="10" destOrd="0" presId="urn:microsoft.com/office/officeart/2008/layout/LinedList"/>
    <dgm:cxn modelId="{2B1E0D39-668F-EB49-8481-30A9187EA6C6}" type="presParOf" srcId="{7EA272E7-6ADF-9E49-B5C5-1608B29B639A}" destId="{3FFE4981-5801-DE4C-9E3B-344466D15E45}" srcOrd="11" destOrd="0" presId="urn:microsoft.com/office/officeart/2008/layout/LinedList"/>
    <dgm:cxn modelId="{8A35796E-A4F9-2846-AB29-52A371B92479}" type="presParOf" srcId="{3FFE4981-5801-DE4C-9E3B-344466D15E45}" destId="{575E38AF-4B95-D248-90C5-DA97EEFCBA0D}" srcOrd="0" destOrd="0" presId="urn:microsoft.com/office/officeart/2008/layout/LinedList"/>
    <dgm:cxn modelId="{8B4EB179-65FB-D74B-8703-1DFADFCFAF31}" type="presParOf" srcId="{3FFE4981-5801-DE4C-9E3B-344466D15E45}" destId="{AA1A52C8-3E3A-104B-87D8-BB067BED7DD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141A25-CE6E-47D0-9DDD-0D19D905895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1B1F88-BC47-456C-A271-412B429BAE27}">
      <dgm:prSet/>
      <dgm:spPr/>
      <dgm:t>
        <a:bodyPr/>
        <a:lstStyle/>
        <a:p>
          <a:r>
            <a:rPr lang="nl-NL"/>
            <a:t>Wanneer is welk percentage van toepassing?</a:t>
          </a:r>
          <a:endParaRPr lang="en-US"/>
        </a:p>
      </dgm:t>
    </dgm:pt>
    <dgm:pt modelId="{8451CA72-4A90-436D-8F2D-EA26D8EDC6AF}" type="parTrans" cxnId="{62A077C9-58E6-4C4D-B786-962F5DAE2043}">
      <dgm:prSet/>
      <dgm:spPr/>
      <dgm:t>
        <a:bodyPr/>
        <a:lstStyle/>
        <a:p>
          <a:endParaRPr lang="en-US"/>
        </a:p>
      </dgm:t>
    </dgm:pt>
    <dgm:pt modelId="{0696B5BC-1B55-4769-980D-445DB58CCE61}" type="sibTrans" cxnId="{62A077C9-58E6-4C4D-B786-962F5DAE2043}">
      <dgm:prSet/>
      <dgm:spPr/>
      <dgm:t>
        <a:bodyPr/>
        <a:lstStyle/>
        <a:p>
          <a:endParaRPr lang="en-US"/>
        </a:p>
      </dgm:t>
    </dgm:pt>
    <dgm:pt modelId="{FA188F9C-AA52-4827-B0C1-FD150B042437}">
      <dgm:prSet/>
      <dgm:spPr/>
      <dgm:t>
        <a:bodyPr/>
        <a:lstStyle/>
        <a:p>
          <a:r>
            <a:rPr lang="nl-NL"/>
            <a:t>60-maanden</a:t>
          </a:r>
          <a:endParaRPr lang="en-US"/>
        </a:p>
      </dgm:t>
    </dgm:pt>
    <dgm:pt modelId="{D4077515-4673-41D2-B2BE-639371CA0B76}" type="parTrans" cxnId="{38F19A02-A646-4F34-9163-3A74E5B5BF38}">
      <dgm:prSet/>
      <dgm:spPr/>
      <dgm:t>
        <a:bodyPr/>
        <a:lstStyle/>
        <a:p>
          <a:endParaRPr lang="en-US"/>
        </a:p>
      </dgm:t>
    </dgm:pt>
    <dgm:pt modelId="{31B4A2B2-34DB-4C80-80E8-E0D08961A01E}" type="sibTrans" cxnId="{38F19A02-A646-4F34-9163-3A74E5B5BF38}">
      <dgm:prSet/>
      <dgm:spPr/>
      <dgm:t>
        <a:bodyPr/>
        <a:lstStyle/>
        <a:p>
          <a:endParaRPr lang="en-US"/>
        </a:p>
      </dgm:t>
    </dgm:pt>
    <dgm:pt modelId="{05FB3323-809A-415B-A51D-E4C8A131D7AC}">
      <dgm:prSet/>
      <dgm:spPr/>
      <dgm:t>
        <a:bodyPr/>
        <a:lstStyle/>
        <a:p>
          <a:r>
            <a:rPr lang="nl-NL"/>
            <a:t>Percentages: 22 of 25?</a:t>
          </a:r>
          <a:endParaRPr lang="en-US"/>
        </a:p>
      </dgm:t>
    </dgm:pt>
    <dgm:pt modelId="{5172CAB3-06D5-4467-8604-E01C3E3F6989}" type="parTrans" cxnId="{2346B0D3-2CDF-49B4-BF8F-CA42C243FD7B}">
      <dgm:prSet/>
      <dgm:spPr/>
      <dgm:t>
        <a:bodyPr/>
        <a:lstStyle/>
        <a:p>
          <a:endParaRPr lang="en-US"/>
        </a:p>
      </dgm:t>
    </dgm:pt>
    <dgm:pt modelId="{9FDD2E8F-78D4-42B6-9FD5-7EBB8A19EB97}" type="sibTrans" cxnId="{2346B0D3-2CDF-49B4-BF8F-CA42C243FD7B}">
      <dgm:prSet/>
      <dgm:spPr/>
      <dgm:t>
        <a:bodyPr/>
        <a:lstStyle/>
        <a:p>
          <a:endParaRPr lang="en-US"/>
        </a:p>
      </dgm:t>
    </dgm:pt>
    <dgm:pt modelId="{B3FA21E9-3072-7643-B344-30BB57C9542A}" type="pres">
      <dgm:prSet presAssocID="{C5141A25-CE6E-47D0-9DDD-0D19D9058956}" presName="linear" presStyleCnt="0">
        <dgm:presLayoutVars>
          <dgm:animLvl val="lvl"/>
          <dgm:resizeHandles val="exact"/>
        </dgm:presLayoutVars>
      </dgm:prSet>
      <dgm:spPr/>
    </dgm:pt>
    <dgm:pt modelId="{7CA08111-6ECE-B445-8BB3-0B39483074C4}" type="pres">
      <dgm:prSet presAssocID="{2D1B1F88-BC47-456C-A271-412B429BAE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C771DB2-BABA-124E-9DB1-AD7848ADE5DD}" type="pres">
      <dgm:prSet presAssocID="{0696B5BC-1B55-4769-980D-445DB58CCE61}" presName="spacer" presStyleCnt="0"/>
      <dgm:spPr/>
    </dgm:pt>
    <dgm:pt modelId="{323A5040-E083-A544-AB55-2F0D2154EB38}" type="pres">
      <dgm:prSet presAssocID="{FA188F9C-AA52-4827-B0C1-FD150B0424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FF78F5-E675-EF4C-B13A-B0C63258636B}" type="pres">
      <dgm:prSet presAssocID="{31B4A2B2-34DB-4C80-80E8-E0D08961A01E}" presName="spacer" presStyleCnt="0"/>
      <dgm:spPr/>
    </dgm:pt>
    <dgm:pt modelId="{763822FE-83CF-C64C-A2D9-8A2756E46C03}" type="pres">
      <dgm:prSet presAssocID="{05FB3323-809A-415B-A51D-E4C8A131D7A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F19A02-A646-4F34-9163-3A74E5B5BF38}" srcId="{C5141A25-CE6E-47D0-9DDD-0D19D9058956}" destId="{FA188F9C-AA52-4827-B0C1-FD150B042437}" srcOrd="1" destOrd="0" parTransId="{D4077515-4673-41D2-B2BE-639371CA0B76}" sibTransId="{31B4A2B2-34DB-4C80-80E8-E0D08961A01E}"/>
    <dgm:cxn modelId="{C5524A18-6A84-2042-8213-D83F91C0A6D8}" type="presOf" srcId="{C5141A25-CE6E-47D0-9DDD-0D19D9058956}" destId="{B3FA21E9-3072-7643-B344-30BB57C9542A}" srcOrd="0" destOrd="0" presId="urn:microsoft.com/office/officeart/2005/8/layout/vList2"/>
    <dgm:cxn modelId="{2F5D3740-4AF0-9043-B03B-F2A3AB2B51C2}" type="presOf" srcId="{05FB3323-809A-415B-A51D-E4C8A131D7AC}" destId="{763822FE-83CF-C64C-A2D9-8A2756E46C03}" srcOrd="0" destOrd="0" presId="urn:microsoft.com/office/officeart/2005/8/layout/vList2"/>
    <dgm:cxn modelId="{27B0A944-0E52-8B41-8145-A215BEC45DCA}" type="presOf" srcId="{FA188F9C-AA52-4827-B0C1-FD150B042437}" destId="{323A5040-E083-A544-AB55-2F0D2154EB38}" srcOrd="0" destOrd="0" presId="urn:microsoft.com/office/officeart/2005/8/layout/vList2"/>
    <dgm:cxn modelId="{CA847769-3F6C-C74A-AA5A-4AF038D0C7CB}" type="presOf" srcId="{2D1B1F88-BC47-456C-A271-412B429BAE27}" destId="{7CA08111-6ECE-B445-8BB3-0B39483074C4}" srcOrd="0" destOrd="0" presId="urn:microsoft.com/office/officeart/2005/8/layout/vList2"/>
    <dgm:cxn modelId="{62A077C9-58E6-4C4D-B786-962F5DAE2043}" srcId="{C5141A25-CE6E-47D0-9DDD-0D19D9058956}" destId="{2D1B1F88-BC47-456C-A271-412B429BAE27}" srcOrd="0" destOrd="0" parTransId="{8451CA72-4A90-436D-8F2D-EA26D8EDC6AF}" sibTransId="{0696B5BC-1B55-4769-980D-445DB58CCE61}"/>
    <dgm:cxn modelId="{2346B0D3-2CDF-49B4-BF8F-CA42C243FD7B}" srcId="{C5141A25-CE6E-47D0-9DDD-0D19D9058956}" destId="{05FB3323-809A-415B-A51D-E4C8A131D7AC}" srcOrd="2" destOrd="0" parTransId="{5172CAB3-06D5-4467-8604-E01C3E3F6989}" sibTransId="{9FDD2E8F-78D4-42B6-9FD5-7EBB8A19EB97}"/>
    <dgm:cxn modelId="{EF13DB4E-B668-8347-81D1-540DA8EAEA6A}" type="presParOf" srcId="{B3FA21E9-3072-7643-B344-30BB57C9542A}" destId="{7CA08111-6ECE-B445-8BB3-0B39483074C4}" srcOrd="0" destOrd="0" presId="urn:microsoft.com/office/officeart/2005/8/layout/vList2"/>
    <dgm:cxn modelId="{C5B85E9D-6669-E148-9564-2308AF7F605F}" type="presParOf" srcId="{B3FA21E9-3072-7643-B344-30BB57C9542A}" destId="{4C771DB2-BABA-124E-9DB1-AD7848ADE5DD}" srcOrd="1" destOrd="0" presId="urn:microsoft.com/office/officeart/2005/8/layout/vList2"/>
    <dgm:cxn modelId="{3F702083-C90C-5A4B-86ED-74546AB4C01B}" type="presParOf" srcId="{B3FA21E9-3072-7643-B344-30BB57C9542A}" destId="{323A5040-E083-A544-AB55-2F0D2154EB38}" srcOrd="2" destOrd="0" presId="urn:microsoft.com/office/officeart/2005/8/layout/vList2"/>
    <dgm:cxn modelId="{486FEEC5-F188-144A-8882-A36974B293B3}" type="presParOf" srcId="{B3FA21E9-3072-7643-B344-30BB57C9542A}" destId="{14FF78F5-E675-EF4C-B13A-B0C63258636B}" srcOrd="3" destOrd="0" presId="urn:microsoft.com/office/officeart/2005/8/layout/vList2"/>
    <dgm:cxn modelId="{25B0FF3C-A11D-4945-8C32-6C367D46FFD8}" type="presParOf" srcId="{B3FA21E9-3072-7643-B344-30BB57C9542A}" destId="{763822FE-83CF-C64C-A2D9-8A2756E46C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EAD9F2-06A3-4288-BBB4-C8422F9DC01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633604-19EF-4377-896F-B9744CB6E478}">
      <dgm:prSet/>
      <dgm:spPr/>
      <dgm:t>
        <a:bodyPr/>
        <a:lstStyle/>
        <a:p>
          <a:r>
            <a:rPr lang="nl-NL"/>
            <a:t>Speciale regeling bijtelling 15+</a:t>
          </a:r>
          <a:endParaRPr lang="en-US"/>
        </a:p>
      </dgm:t>
    </dgm:pt>
    <dgm:pt modelId="{20E5CB4C-CF6D-4646-A2E8-B6D1425F2E33}" type="parTrans" cxnId="{EBC7A91D-20F3-4AAD-B0B5-7835F09C1C57}">
      <dgm:prSet/>
      <dgm:spPr/>
      <dgm:t>
        <a:bodyPr/>
        <a:lstStyle/>
        <a:p>
          <a:endParaRPr lang="en-US"/>
        </a:p>
      </dgm:t>
    </dgm:pt>
    <dgm:pt modelId="{D64E6876-C5D7-4647-A987-3390AD1CE0AF}" type="sibTrans" cxnId="{EBC7A91D-20F3-4AAD-B0B5-7835F09C1C57}">
      <dgm:prSet/>
      <dgm:spPr/>
      <dgm:t>
        <a:bodyPr/>
        <a:lstStyle/>
        <a:p>
          <a:endParaRPr lang="en-US"/>
        </a:p>
      </dgm:t>
    </dgm:pt>
    <dgm:pt modelId="{09A3038C-272F-4F1B-B872-B394F5D88383}">
      <dgm:prSet/>
      <dgm:spPr/>
      <dgm:t>
        <a:bodyPr/>
        <a:lstStyle/>
        <a:p>
          <a:r>
            <a:rPr lang="nl-NL"/>
            <a:t>Oldtimervrijstelling MRB 40+</a:t>
          </a:r>
          <a:endParaRPr lang="en-US"/>
        </a:p>
      </dgm:t>
    </dgm:pt>
    <dgm:pt modelId="{8D24DC76-87A0-47BE-BC9B-A47F8F0C4FD7}" type="parTrans" cxnId="{5A15882F-75AA-4385-9A8F-21BA2EABB2A2}">
      <dgm:prSet/>
      <dgm:spPr/>
      <dgm:t>
        <a:bodyPr/>
        <a:lstStyle/>
        <a:p>
          <a:endParaRPr lang="en-US"/>
        </a:p>
      </dgm:t>
    </dgm:pt>
    <dgm:pt modelId="{2762F0E4-ECE4-4E67-A910-3E4BE1EFDEF3}" type="sibTrans" cxnId="{5A15882F-75AA-4385-9A8F-21BA2EABB2A2}">
      <dgm:prSet/>
      <dgm:spPr/>
      <dgm:t>
        <a:bodyPr/>
        <a:lstStyle/>
        <a:p>
          <a:endParaRPr lang="en-US"/>
        </a:p>
      </dgm:t>
    </dgm:pt>
    <dgm:pt modelId="{2A1FFA1C-28B4-4F62-AB12-21ADE1BAC279}">
      <dgm:prSet/>
      <dgm:spPr/>
      <dgm:t>
        <a:bodyPr/>
        <a:lstStyle/>
        <a:p>
          <a:endParaRPr lang="en-US" dirty="0"/>
        </a:p>
      </dgm:t>
    </dgm:pt>
    <dgm:pt modelId="{8A44BFF4-838D-4F1E-9C93-6D032122264C}" type="parTrans" cxnId="{B2A6A7BA-DDAA-4B41-9C97-1CF949D545D2}">
      <dgm:prSet/>
      <dgm:spPr/>
      <dgm:t>
        <a:bodyPr/>
        <a:lstStyle/>
        <a:p>
          <a:endParaRPr lang="en-US"/>
        </a:p>
      </dgm:t>
    </dgm:pt>
    <dgm:pt modelId="{25C0F58A-FF28-4946-8AA9-2189B9E47539}" type="sibTrans" cxnId="{B2A6A7BA-DDAA-4B41-9C97-1CF949D545D2}">
      <dgm:prSet/>
      <dgm:spPr/>
      <dgm:t>
        <a:bodyPr/>
        <a:lstStyle/>
        <a:p>
          <a:endParaRPr lang="en-US"/>
        </a:p>
      </dgm:t>
    </dgm:pt>
    <dgm:pt modelId="{AC36F94F-6E13-9F4D-994E-5B190A8F99F3}" type="pres">
      <dgm:prSet presAssocID="{07EAD9F2-06A3-4288-BBB4-C8422F9DC01D}" presName="vert0" presStyleCnt="0">
        <dgm:presLayoutVars>
          <dgm:dir/>
          <dgm:animOne val="branch"/>
          <dgm:animLvl val="lvl"/>
        </dgm:presLayoutVars>
      </dgm:prSet>
      <dgm:spPr/>
    </dgm:pt>
    <dgm:pt modelId="{B2D43D3B-6D37-8745-907B-C2E684619FA0}" type="pres">
      <dgm:prSet presAssocID="{EE633604-19EF-4377-896F-B9744CB6E478}" presName="thickLine" presStyleLbl="alignNode1" presStyleIdx="0" presStyleCnt="3"/>
      <dgm:spPr/>
    </dgm:pt>
    <dgm:pt modelId="{5E8A823A-6AA1-D546-A73B-554A42586824}" type="pres">
      <dgm:prSet presAssocID="{EE633604-19EF-4377-896F-B9744CB6E478}" presName="horz1" presStyleCnt="0"/>
      <dgm:spPr/>
    </dgm:pt>
    <dgm:pt modelId="{93242C02-EF54-9741-B313-819ECBD63994}" type="pres">
      <dgm:prSet presAssocID="{EE633604-19EF-4377-896F-B9744CB6E478}" presName="tx1" presStyleLbl="revTx" presStyleIdx="0" presStyleCnt="3"/>
      <dgm:spPr/>
    </dgm:pt>
    <dgm:pt modelId="{78CC1086-9C17-2D40-8C72-D7CA0CEDC882}" type="pres">
      <dgm:prSet presAssocID="{EE633604-19EF-4377-896F-B9744CB6E478}" presName="vert1" presStyleCnt="0"/>
      <dgm:spPr/>
    </dgm:pt>
    <dgm:pt modelId="{A4EA99A1-FD9F-C548-ACBB-10BB0E478E6A}" type="pres">
      <dgm:prSet presAssocID="{09A3038C-272F-4F1B-B872-B394F5D88383}" presName="thickLine" presStyleLbl="alignNode1" presStyleIdx="1" presStyleCnt="3"/>
      <dgm:spPr/>
    </dgm:pt>
    <dgm:pt modelId="{1A0CC555-B1C2-E74E-8CEF-F62A1642EFD1}" type="pres">
      <dgm:prSet presAssocID="{09A3038C-272F-4F1B-B872-B394F5D88383}" presName="horz1" presStyleCnt="0"/>
      <dgm:spPr/>
    </dgm:pt>
    <dgm:pt modelId="{664770C0-84DB-D646-A711-221E785A290B}" type="pres">
      <dgm:prSet presAssocID="{09A3038C-272F-4F1B-B872-B394F5D88383}" presName="tx1" presStyleLbl="revTx" presStyleIdx="1" presStyleCnt="3"/>
      <dgm:spPr/>
    </dgm:pt>
    <dgm:pt modelId="{93BF35BE-740B-114F-916F-FF183B85440D}" type="pres">
      <dgm:prSet presAssocID="{09A3038C-272F-4F1B-B872-B394F5D88383}" presName="vert1" presStyleCnt="0"/>
      <dgm:spPr/>
    </dgm:pt>
    <dgm:pt modelId="{DC441A62-6C7D-3048-940C-C915BAE571A8}" type="pres">
      <dgm:prSet presAssocID="{2A1FFA1C-28B4-4F62-AB12-21ADE1BAC279}" presName="thickLine" presStyleLbl="alignNode1" presStyleIdx="2" presStyleCnt="3"/>
      <dgm:spPr/>
    </dgm:pt>
    <dgm:pt modelId="{5C517A4F-2CF5-854F-B9F2-9FCE5B9ECB8C}" type="pres">
      <dgm:prSet presAssocID="{2A1FFA1C-28B4-4F62-AB12-21ADE1BAC279}" presName="horz1" presStyleCnt="0"/>
      <dgm:spPr/>
    </dgm:pt>
    <dgm:pt modelId="{7A84E324-121B-5442-8C65-CB8876272D7D}" type="pres">
      <dgm:prSet presAssocID="{2A1FFA1C-28B4-4F62-AB12-21ADE1BAC279}" presName="tx1" presStyleLbl="revTx" presStyleIdx="2" presStyleCnt="3"/>
      <dgm:spPr/>
    </dgm:pt>
    <dgm:pt modelId="{56761F86-5119-B24D-91FA-402242D591A7}" type="pres">
      <dgm:prSet presAssocID="{2A1FFA1C-28B4-4F62-AB12-21ADE1BAC279}" presName="vert1" presStyleCnt="0"/>
      <dgm:spPr/>
    </dgm:pt>
  </dgm:ptLst>
  <dgm:cxnLst>
    <dgm:cxn modelId="{EBC7A91D-20F3-4AAD-B0B5-7835F09C1C57}" srcId="{07EAD9F2-06A3-4288-BBB4-C8422F9DC01D}" destId="{EE633604-19EF-4377-896F-B9744CB6E478}" srcOrd="0" destOrd="0" parTransId="{20E5CB4C-CF6D-4646-A2E8-B6D1425F2E33}" sibTransId="{D64E6876-C5D7-4647-A987-3390AD1CE0AF}"/>
    <dgm:cxn modelId="{5A15882F-75AA-4385-9A8F-21BA2EABB2A2}" srcId="{07EAD9F2-06A3-4288-BBB4-C8422F9DC01D}" destId="{09A3038C-272F-4F1B-B872-B394F5D88383}" srcOrd="1" destOrd="0" parTransId="{8D24DC76-87A0-47BE-BC9B-A47F8F0C4FD7}" sibTransId="{2762F0E4-ECE4-4E67-A910-3E4BE1EFDEF3}"/>
    <dgm:cxn modelId="{3A1BB770-685E-974E-A74F-61EB3DD49907}" type="presOf" srcId="{2A1FFA1C-28B4-4F62-AB12-21ADE1BAC279}" destId="{7A84E324-121B-5442-8C65-CB8876272D7D}" srcOrd="0" destOrd="0" presId="urn:microsoft.com/office/officeart/2008/layout/LinedList"/>
    <dgm:cxn modelId="{8C2D8179-4C70-BC49-82A7-326E9C6929D9}" type="presOf" srcId="{07EAD9F2-06A3-4288-BBB4-C8422F9DC01D}" destId="{AC36F94F-6E13-9F4D-994E-5B190A8F99F3}" srcOrd="0" destOrd="0" presId="urn:microsoft.com/office/officeart/2008/layout/LinedList"/>
    <dgm:cxn modelId="{CA67A78C-40A1-CC49-8244-B027532312B7}" type="presOf" srcId="{09A3038C-272F-4F1B-B872-B394F5D88383}" destId="{664770C0-84DB-D646-A711-221E785A290B}" srcOrd="0" destOrd="0" presId="urn:microsoft.com/office/officeart/2008/layout/LinedList"/>
    <dgm:cxn modelId="{A6A556B8-750D-434F-97D6-85F60BC527CD}" type="presOf" srcId="{EE633604-19EF-4377-896F-B9744CB6E478}" destId="{93242C02-EF54-9741-B313-819ECBD63994}" srcOrd="0" destOrd="0" presId="urn:microsoft.com/office/officeart/2008/layout/LinedList"/>
    <dgm:cxn modelId="{B2A6A7BA-DDAA-4B41-9C97-1CF949D545D2}" srcId="{07EAD9F2-06A3-4288-BBB4-C8422F9DC01D}" destId="{2A1FFA1C-28B4-4F62-AB12-21ADE1BAC279}" srcOrd="2" destOrd="0" parTransId="{8A44BFF4-838D-4F1E-9C93-6D032122264C}" sibTransId="{25C0F58A-FF28-4946-8AA9-2189B9E47539}"/>
    <dgm:cxn modelId="{57A8F4AA-89D5-A94B-82AF-3FF9D841CC41}" type="presParOf" srcId="{AC36F94F-6E13-9F4D-994E-5B190A8F99F3}" destId="{B2D43D3B-6D37-8745-907B-C2E684619FA0}" srcOrd="0" destOrd="0" presId="urn:microsoft.com/office/officeart/2008/layout/LinedList"/>
    <dgm:cxn modelId="{7A5CC9A4-D538-A140-82B4-F296586F3B10}" type="presParOf" srcId="{AC36F94F-6E13-9F4D-994E-5B190A8F99F3}" destId="{5E8A823A-6AA1-D546-A73B-554A42586824}" srcOrd="1" destOrd="0" presId="urn:microsoft.com/office/officeart/2008/layout/LinedList"/>
    <dgm:cxn modelId="{B628361E-DD2D-7F47-9372-E9B70CB1E199}" type="presParOf" srcId="{5E8A823A-6AA1-D546-A73B-554A42586824}" destId="{93242C02-EF54-9741-B313-819ECBD63994}" srcOrd="0" destOrd="0" presId="urn:microsoft.com/office/officeart/2008/layout/LinedList"/>
    <dgm:cxn modelId="{C435279D-C26E-284F-B581-0EAAA852FA65}" type="presParOf" srcId="{5E8A823A-6AA1-D546-A73B-554A42586824}" destId="{78CC1086-9C17-2D40-8C72-D7CA0CEDC882}" srcOrd="1" destOrd="0" presId="urn:microsoft.com/office/officeart/2008/layout/LinedList"/>
    <dgm:cxn modelId="{A41F1EEA-F89E-804D-B635-CFCB9B7EFDC5}" type="presParOf" srcId="{AC36F94F-6E13-9F4D-994E-5B190A8F99F3}" destId="{A4EA99A1-FD9F-C548-ACBB-10BB0E478E6A}" srcOrd="2" destOrd="0" presId="urn:microsoft.com/office/officeart/2008/layout/LinedList"/>
    <dgm:cxn modelId="{465DA64A-0417-4044-9EE4-AE9A6A345F7C}" type="presParOf" srcId="{AC36F94F-6E13-9F4D-994E-5B190A8F99F3}" destId="{1A0CC555-B1C2-E74E-8CEF-F62A1642EFD1}" srcOrd="3" destOrd="0" presId="urn:microsoft.com/office/officeart/2008/layout/LinedList"/>
    <dgm:cxn modelId="{8FDCB67C-DD13-A440-BD3D-E15262CC8AC3}" type="presParOf" srcId="{1A0CC555-B1C2-E74E-8CEF-F62A1642EFD1}" destId="{664770C0-84DB-D646-A711-221E785A290B}" srcOrd="0" destOrd="0" presId="urn:microsoft.com/office/officeart/2008/layout/LinedList"/>
    <dgm:cxn modelId="{8F470A5F-7A75-B14C-B0B9-CCB93ADEA51B}" type="presParOf" srcId="{1A0CC555-B1C2-E74E-8CEF-F62A1642EFD1}" destId="{93BF35BE-740B-114F-916F-FF183B85440D}" srcOrd="1" destOrd="0" presId="urn:microsoft.com/office/officeart/2008/layout/LinedList"/>
    <dgm:cxn modelId="{C7564338-461E-BE45-AE47-689173F54CE5}" type="presParOf" srcId="{AC36F94F-6E13-9F4D-994E-5B190A8F99F3}" destId="{DC441A62-6C7D-3048-940C-C915BAE571A8}" srcOrd="4" destOrd="0" presId="urn:microsoft.com/office/officeart/2008/layout/LinedList"/>
    <dgm:cxn modelId="{9A1DB433-A795-E742-95AB-EB2C77DBF359}" type="presParOf" srcId="{AC36F94F-6E13-9F4D-994E-5B190A8F99F3}" destId="{5C517A4F-2CF5-854F-B9F2-9FCE5B9ECB8C}" srcOrd="5" destOrd="0" presId="urn:microsoft.com/office/officeart/2008/layout/LinedList"/>
    <dgm:cxn modelId="{6D80D6CC-1C32-984D-B82B-1E94F5F05728}" type="presParOf" srcId="{5C517A4F-2CF5-854F-B9F2-9FCE5B9ECB8C}" destId="{7A84E324-121B-5442-8C65-CB8876272D7D}" srcOrd="0" destOrd="0" presId="urn:microsoft.com/office/officeart/2008/layout/LinedList"/>
    <dgm:cxn modelId="{D2CB9BB9-1E1B-864C-A74A-30147269BF09}" type="presParOf" srcId="{5C517A4F-2CF5-854F-B9F2-9FCE5B9ECB8C}" destId="{56761F86-5119-B24D-91FA-402242D591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1523E4-9CCF-4960-802E-982C4249AE4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1E552C-2EC0-4CBD-AD83-E26F818ABB39}">
      <dgm:prSet/>
      <dgm:spPr/>
      <dgm:t>
        <a:bodyPr/>
        <a:lstStyle/>
        <a:p>
          <a:pPr>
            <a:defRPr cap="all"/>
          </a:pPr>
          <a:r>
            <a:rPr lang="nl-NL"/>
            <a:t>BTW</a:t>
          </a:r>
          <a:endParaRPr lang="en-US"/>
        </a:p>
      </dgm:t>
    </dgm:pt>
    <dgm:pt modelId="{757779F2-8C75-4E36-B5BF-142C3982A0DA}" type="parTrans" cxnId="{8F6D9ECA-3FE5-4ED6-BFCF-B092D675B294}">
      <dgm:prSet/>
      <dgm:spPr/>
      <dgm:t>
        <a:bodyPr/>
        <a:lstStyle/>
        <a:p>
          <a:endParaRPr lang="en-US"/>
        </a:p>
      </dgm:t>
    </dgm:pt>
    <dgm:pt modelId="{B0F60186-B1FF-4CD3-9A3C-45515E49D7ED}" type="sibTrans" cxnId="{8F6D9ECA-3FE5-4ED6-BFCF-B092D675B294}">
      <dgm:prSet/>
      <dgm:spPr/>
      <dgm:t>
        <a:bodyPr/>
        <a:lstStyle/>
        <a:p>
          <a:endParaRPr lang="en-US"/>
        </a:p>
      </dgm:t>
    </dgm:pt>
    <dgm:pt modelId="{17D4340B-1E32-4AEA-8F5D-34BEAECD10B1}">
      <dgm:prSet/>
      <dgm:spPr/>
      <dgm:t>
        <a:bodyPr/>
        <a:lstStyle/>
        <a:p>
          <a:pPr>
            <a:defRPr cap="all"/>
          </a:pPr>
          <a:r>
            <a:rPr lang="nl-NL"/>
            <a:t>IB</a:t>
          </a:r>
          <a:endParaRPr lang="en-US"/>
        </a:p>
      </dgm:t>
    </dgm:pt>
    <dgm:pt modelId="{6A81F2BD-1C7A-48BA-AE43-910E6CFA3CA4}" type="parTrans" cxnId="{80C8DD6E-6BF2-4F67-A421-BCB992B326A4}">
      <dgm:prSet/>
      <dgm:spPr/>
      <dgm:t>
        <a:bodyPr/>
        <a:lstStyle/>
        <a:p>
          <a:endParaRPr lang="en-US"/>
        </a:p>
      </dgm:t>
    </dgm:pt>
    <dgm:pt modelId="{9B357239-0B15-416F-A472-8F5ED4F4A260}" type="sibTrans" cxnId="{80C8DD6E-6BF2-4F67-A421-BCB992B326A4}">
      <dgm:prSet/>
      <dgm:spPr/>
      <dgm:t>
        <a:bodyPr/>
        <a:lstStyle/>
        <a:p>
          <a:endParaRPr lang="en-US"/>
        </a:p>
      </dgm:t>
    </dgm:pt>
    <dgm:pt modelId="{69A11057-0603-4762-AC84-DB882A37559F}">
      <dgm:prSet/>
      <dgm:spPr/>
      <dgm:t>
        <a:bodyPr/>
        <a:lstStyle/>
        <a:p>
          <a:pPr>
            <a:defRPr cap="all"/>
          </a:pPr>
          <a:r>
            <a:rPr lang="nl-NL"/>
            <a:t>Vpb</a:t>
          </a:r>
          <a:endParaRPr lang="en-US"/>
        </a:p>
      </dgm:t>
    </dgm:pt>
    <dgm:pt modelId="{5FD86919-B749-47F4-9431-6C2DE86D8B0D}" type="parTrans" cxnId="{7E44083F-259A-4C8D-ABCC-51EAB4A1B574}">
      <dgm:prSet/>
      <dgm:spPr/>
      <dgm:t>
        <a:bodyPr/>
        <a:lstStyle/>
        <a:p>
          <a:endParaRPr lang="en-US"/>
        </a:p>
      </dgm:t>
    </dgm:pt>
    <dgm:pt modelId="{50364DBE-0A85-41EC-9994-1AB5D8415673}" type="sibTrans" cxnId="{7E44083F-259A-4C8D-ABCC-51EAB4A1B574}">
      <dgm:prSet/>
      <dgm:spPr/>
      <dgm:t>
        <a:bodyPr/>
        <a:lstStyle/>
        <a:p>
          <a:endParaRPr lang="en-US"/>
        </a:p>
      </dgm:t>
    </dgm:pt>
    <dgm:pt modelId="{BBF1CB20-E83D-4D84-9E8C-BC6823F90973}" type="pres">
      <dgm:prSet presAssocID="{6A1523E4-9CCF-4960-802E-982C4249AE4D}" presName="root" presStyleCnt="0">
        <dgm:presLayoutVars>
          <dgm:dir/>
          <dgm:resizeHandles val="exact"/>
        </dgm:presLayoutVars>
      </dgm:prSet>
      <dgm:spPr/>
    </dgm:pt>
    <dgm:pt modelId="{198DB9BC-E3B6-4C1E-8005-DF3E49DB7045}" type="pres">
      <dgm:prSet presAssocID="{651E552C-2EC0-4CBD-AD83-E26F818ABB39}" presName="compNode" presStyleCnt="0"/>
      <dgm:spPr/>
    </dgm:pt>
    <dgm:pt modelId="{4671ADAB-9443-464B-AB66-ABE982B126FA}" type="pres">
      <dgm:prSet presAssocID="{651E552C-2EC0-4CBD-AD83-E26F818ABB3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77F36F0-191A-4043-9BEB-806031709FFA}" type="pres">
      <dgm:prSet presAssocID="{651E552C-2EC0-4CBD-AD83-E26F818ABB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5EDDA600-74CD-434E-962D-6DDA322BC65E}" type="pres">
      <dgm:prSet presAssocID="{651E552C-2EC0-4CBD-AD83-E26F818ABB39}" presName="spaceRect" presStyleCnt="0"/>
      <dgm:spPr/>
    </dgm:pt>
    <dgm:pt modelId="{368AF3FB-4BB4-40F0-BAA1-C7E4D879E993}" type="pres">
      <dgm:prSet presAssocID="{651E552C-2EC0-4CBD-AD83-E26F818ABB39}" presName="textRect" presStyleLbl="revTx" presStyleIdx="0" presStyleCnt="3">
        <dgm:presLayoutVars>
          <dgm:chMax val="1"/>
          <dgm:chPref val="1"/>
        </dgm:presLayoutVars>
      </dgm:prSet>
      <dgm:spPr/>
    </dgm:pt>
    <dgm:pt modelId="{B0E1ED51-06DB-479A-B943-0F9F0196BD50}" type="pres">
      <dgm:prSet presAssocID="{B0F60186-B1FF-4CD3-9A3C-45515E49D7ED}" presName="sibTrans" presStyleCnt="0"/>
      <dgm:spPr/>
    </dgm:pt>
    <dgm:pt modelId="{BC702368-8032-4D0A-995D-DFA9D14CC1ED}" type="pres">
      <dgm:prSet presAssocID="{17D4340B-1E32-4AEA-8F5D-34BEAECD10B1}" presName="compNode" presStyleCnt="0"/>
      <dgm:spPr/>
    </dgm:pt>
    <dgm:pt modelId="{1F272271-E42A-4802-8A81-BA3AEF270CA8}" type="pres">
      <dgm:prSet presAssocID="{17D4340B-1E32-4AEA-8F5D-34BEAECD10B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5B11BBB-3D62-40AC-A57A-977065A4FC86}" type="pres">
      <dgm:prSet presAssocID="{17D4340B-1E32-4AEA-8F5D-34BEAECD10B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E5E3E9F-4E4E-44AB-BA99-8E871A8FB15D}" type="pres">
      <dgm:prSet presAssocID="{17D4340B-1E32-4AEA-8F5D-34BEAECD10B1}" presName="spaceRect" presStyleCnt="0"/>
      <dgm:spPr/>
    </dgm:pt>
    <dgm:pt modelId="{E3ECF839-E207-4468-88A3-E1B71136CC93}" type="pres">
      <dgm:prSet presAssocID="{17D4340B-1E32-4AEA-8F5D-34BEAECD10B1}" presName="textRect" presStyleLbl="revTx" presStyleIdx="1" presStyleCnt="3">
        <dgm:presLayoutVars>
          <dgm:chMax val="1"/>
          <dgm:chPref val="1"/>
        </dgm:presLayoutVars>
      </dgm:prSet>
      <dgm:spPr/>
    </dgm:pt>
    <dgm:pt modelId="{5408DA32-11C6-4159-A2AC-0FAF9EA5C12B}" type="pres">
      <dgm:prSet presAssocID="{9B357239-0B15-416F-A472-8F5ED4F4A260}" presName="sibTrans" presStyleCnt="0"/>
      <dgm:spPr/>
    </dgm:pt>
    <dgm:pt modelId="{C044E816-DFCD-488C-B2A6-E0103C042D82}" type="pres">
      <dgm:prSet presAssocID="{69A11057-0603-4762-AC84-DB882A37559F}" presName="compNode" presStyleCnt="0"/>
      <dgm:spPr/>
    </dgm:pt>
    <dgm:pt modelId="{C2C94706-29CB-44ED-9B24-7E07B1567B39}" type="pres">
      <dgm:prSet presAssocID="{69A11057-0603-4762-AC84-DB882A37559F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E84FEB5-586D-463E-A2BB-312BB4F60DFA}" type="pres">
      <dgm:prSet presAssocID="{69A11057-0603-4762-AC84-DB882A37559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DFBF838D-EDFA-43B0-ADE0-AD9CF4510C5A}" type="pres">
      <dgm:prSet presAssocID="{69A11057-0603-4762-AC84-DB882A37559F}" presName="spaceRect" presStyleCnt="0"/>
      <dgm:spPr/>
    </dgm:pt>
    <dgm:pt modelId="{9008C896-8A71-4E73-A3C7-227E481A2A7F}" type="pres">
      <dgm:prSet presAssocID="{69A11057-0603-4762-AC84-DB882A37559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77CE338-DD0C-434A-A44A-96C9D9B15E7D}" type="presOf" srcId="{651E552C-2EC0-4CBD-AD83-E26F818ABB39}" destId="{368AF3FB-4BB4-40F0-BAA1-C7E4D879E993}" srcOrd="0" destOrd="0" presId="urn:microsoft.com/office/officeart/2018/5/layout/IconLeafLabelList"/>
    <dgm:cxn modelId="{7E44083F-259A-4C8D-ABCC-51EAB4A1B574}" srcId="{6A1523E4-9CCF-4960-802E-982C4249AE4D}" destId="{69A11057-0603-4762-AC84-DB882A37559F}" srcOrd="2" destOrd="0" parTransId="{5FD86919-B749-47F4-9431-6C2DE86D8B0D}" sibTransId="{50364DBE-0A85-41EC-9994-1AB5D8415673}"/>
    <dgm:cxn modelId="{0018C254-8467-4859-AD33-7348D4C1B429}" type="presOf" srcId="{69A11057-0603-4762-AC84-DB882A37559F}" destId="{9008C896-8A71-4E73-A3C7-227E481A2A7F}" srcOrd="0" destOrd="0" presId="urn:microsoft.com/office/officeart/2018/5/layout/IconLeafLabelList"/>
    <dgm:cxn modelId="{80C8DD6E-6BF2-4F67-A421-BCB992B326A4}" srcId="{6A1523E4-9CCF-4960-802E-982C4249AE4D}" destId="{17D4340B-1E32-4AEA-8F5D-34BEAECD10B1}" srcOrd="1" destOrd="0" parTransId="{6A81F2BD-1C7A-48BA-AE43-910E6CFA3CA4}" sibTransId="{9B357239-0B15-416F-A472-8F5ED4F4A260}"/>
    <dgm:cxn modelId="{F4A961A9-9577-402E-8D34-9EB0B83D811D}" type="presOf" srcId="{17D4340B-1E32-4AEA-8F5D-34BEAECD10B1}" destId="{E3ECF839-E207-4468-88A3-E1B71136CC93}" srcOrd="0" destOrd="0" presId="urn:microsoft.com/office/officeart/2018/5/layout/IconLeafLabelList"/>
    <dgm:cxn modelId="{8F6D9ECA-3FE5-4ED6-BFCF-B092D675B294}" srcId="{6A1523E4-9CCF-4960-802E-982C4249AE4D}" destId="{651E552C-2EC0-4CBD-AD83-E26F818ABB39}" srcOrd="0" destOrd="0" parTransId="{757779F2-8C75-4E36-B5BF-142C3982A0DA}" sibTransId="{B0F60186-B1FF-4CD3-9A3C-45515E49D7ED}"/>
    <dgm:cxn modelId="{7A87C4CC-7986-4F28-9C8E-8C6258566820}" type="presOf" srcId="{6A1523E4-9CCF-4960-802E-982C4249AE4D}" destId="{BBF1CB20-E83D-4D84-9E8C-BC6823F90973}" srcOrd="0" destOrd="0" presId="urn:microsoft.com/office/officeart/2018/5/layout/IconLeafLabelList"/>
    <dgm:cxn modelId="{53142D77-3FF0-4113-BB0F-B83EC5413710}" type="presParOf" srcId="{BBF1CB20-E83D-4D84-9E8C-BC6823F90973}" destId="{198DB9BC-E3B6-4C1E-8005-DF3E49DB7045}" srcOrd="0" destOrd="0" presId="urn:microsoft.com/office/officeart/2018/5/layout/IconLeafLabelList"/>
    <dgm:cxn modelId="{7CC0E0A8-9854-407C-B054-78FE530819EC}" type="presParOf" srcId="{198DB9BC-E3B6-4C1E-8005-DF3E49DB7045}" destId="{4671ADAB-9443-464B-AB66-ABE982B126FA}" srcOrd="0" destOrd="0" presId="urn:microsoft.com/office/officeart/2018/5/layout/IconLeafLabelList"/>
    <dgm:cxn modelId="{F5337175-E140-4216-A7D5-247AF604CBB5}" type="presParOf" srcId="{198DB9BC-E3B6-4C1E-8005-DF3E49DB7045}" destId="{E77F36F0-191A-4043-9BEB-806031709FFA}" srcOrd="1" destOrd="0" presId="urn:microsoft.com/office/officeart/2018/5/layout/IconLeafLabelList"/>
    <dgm:cxn modelId="{6BF25864-9953-4B58-A2B9-BAB78EDE589A}" type="presParOf" srcId="{198DB9BC-E3B6-4C1E-8005-DF3E49DB7045}" destId="{5EDDA600-74CD-434E-962D-6DDA322BC65E}" srcOrd="2" destOrd="0" presId="urn:microsoft.com/office/officeart/2018/5/layout/IconLeafLabelList"/>
    <dgm:cxn modelId="{183B7BBE-E04F-4A69-BDFC-395512CCFD1D}" type="presParOf" srcId="{198DB9BC-E3B6-4C1E-8005-DF3E49DB7045}" destId="{368AF3FB-4BB4-40F0-BAA1-C7E4D879E993}" srcOrd="3" destOrd="0" presId="urn:microsoft.com/office/officeart/2018/5/layout/IconLeafLabelList"/>
    <dgm:cxn modelId="{FC4361CB-C3D9-460C-873E-617E3DA7474B}" type="presParOf" srcId="{BBF1CB20-E83D-4D84-9E8C-BC6823F90973}" destId="{B0E1ED51-06DB-479A-B943-0F9F0196BD50}" srcOrd="1" destOrd="0" presId="urn:microsoft.com/office/officeart/2018/5/layout/IconLeafLabelList"/>
    <dgm:cxn modelId="{B2BAC40E-AFC0-4079-9198-F33AF50E18A6}" type="presParOf" srcId="{BBF1CB20-E83D-4D84-9E8C-BC6823F90973}" destId="{BC702368-8032-4D0A-995D-DFA9D14CC1ED}" srcOrd="2" destOrd="0" presId="urn:microsoft.com/office/officeart/2018/5/layout/IconLeafLabelList"/>
    <dgm:cxn modelId="{25E17492-3864-45C9-9C7A-2ADA2E6786C3}" type="presParOf" srcId="{BC702368-8032-4D0A-995D-DFA9D14CC1ED}" destId="{1F272271-E42A-4802-8A81-BA3AEF270CA8}" srcOrd="0" destOrd="0" presId="urn:microsoft.com/office/officeart/2018/5/layout/IconLeafLabelList"/>
    <dgm:cxn modelId="{2959DBFE-0965-4533-B3F7-12F2B1E664EC}" type="presParOf" srcId="{BC702368-8032-4D0A-995D-DFA9D14CC1ED}" destId="{C5B11BBB-3D62-40AC-A57A-977065A4FC86}" srcOrd="1" destOrd="0" presId="urn:microsoft.com/office/officeart/2018/5/layout/IconLeafLabelList"/>
    <dgm:cxn modelId="{81B0CAAC-FFA8-4434-9C13-E2BD9A6391B3}" type="presParOf" srcId="{BC702368-8032-4D0A-995D-DFA9D14CC1ED}" destId="{6E5E3E9F-4E4E-44AB-BA99-8E871A8FB15D}" srcOrd="2" destOrd="0" presId="urn:microsoft.com/office/officeart/2018/5/layout/IconLeafLabelList"/>
    <dgm:cxn modelId="{F6F893BF-2329-4C3E-8E10-AA7143759859}" type="presParOf" srcId="{BC702368-8032-4D0A-995D-DFA9D14CC1ED}" destId="{E3ECF839-E207-4468-88A3-E1B71136CC93}" srcOrd="3" destOrd="0" presId="urn:microsoft.com/office/officeart/2018/5/layout/IconLeafLabelList"/>
    <dgm:cxn modelId="{9A4CEE10-3A01-40F0-91A1-0D7961E24802}" type="presParOf" srcId="{BBF1CB20-E83D-4D84-9E8C-BC6823F90973}" destId="{5408DA32-11C6-4159-A2AC-0FAF9EA5C12B}" srcOrd="3" destOrd="0" presId="urn:microsoft.com/office/officeart/2018/5/layout/IconLeafLabelList"/>
    <dgm:cxn modelId="{A5F39459-A9F8-4292-908A-509E139764FC}" type="presParOf" srcId="{BBF1CB20-E83D-4D84-9E8C-BC6823F90973}" destId="{C044E816-DFCD-488C-B2A6-E0103C042D82}" srcOrd="4" destOrd="0" presId="urn:microsoft.com/office/officeart/2018/5/layout/IconLeafLabelList"/>
    <dgm:cxn modelId="{C5ED6DC9-B5E7-4D15-A23D-774AA47A1B2D}" type="presParOf" srcId="{C044E816-DFCD-488C-B2A6-E0103C042D82}" destId="{C2C94706-29CB-44ED-9B24-7E07B1567B39}" srcOrd="0" destOrd="0" presId="urn:microsoft.com/office/officeart/2018/5/layout/IconLeafLabelList"/>
    <dgm:cxn modelId="{85BA138F-73AF-4AA7-9093-0A453117E2EA}" type="presParOf" srcId="{C044E816-DFCD-488C-B2A6-E0103C042D82}" destId="{5E84FEB5-586D-463E-A2BB-312BB4F60DFA}" srcOrd="1" destOrd="0" presId="urn:microsoft.com/office/officeart/2018/5/layout/IconLeafLabelList"/>
    <dgm:cxn modelId="{DEFCD943-A3F1-4526-BE15-9EB34886A508}" type="presParOf" srcId="{C044E816-DFCD-488C-B2A6-E0103C042D82}" destId="{DFBF838D-EDFA-43B0-ADE0-AD9CF4510C5A}" srcOrd="2" destOrd="0" presId="urn:microsoft.com/office/officeart/2018/5/layout/IconLeafLabelList"/>
    <dgm:cxn modelId="{E22D38CC-663A-4B6F-9BA4-9BA6F2676164}" type="presParOf" srcId="{C044E816-DFCD-488C-B2A6-E0103C042D82}" destId="{9008C896-8A71-4E73-A3C7-227E481A2A7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49B66-0B13-4C0B-8D35-35E6F905662C}">
      <dsp:nvSpPr>
        <dsp:cNvPr id="0" name=""/>
        <dsp:cNvSpPr/>
      </dsp:nvSpPr>
      <dsp:spPr>
        <a:xfrm>
          <a:off x="341781" y="1130473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DCA98-76DA-4971-92FC-6092430894A1}">
      <dsp:nvSpPr>
        <dsp:cNvPr id="0" name=""/>
        <dsp:cNvSpPr/>
      </dsp:nvSpPr>
      <dsp:spPr>
        <a:xfrm>
          <a:off x="568240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0AED2-26EA-454C-8338-8FA0033B012E}">
      <dsp:nvSpPr>
        <dsp:cNvPr id="0" name=""/>
        <dsp:cNvSpPr/>
      </dsp:nvSpPr>
      <dsp:spPr>
        <a:xfrm>
          <a:off x="2092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100" kern="1200"/>
            <a:t>Heilige koe?</a:t>
          </a:r>
          <a:endParaRPr lang="en-US" sz="1100" kern="1200"/>
        </a:p>
      </dsp:txBody>
      <dsp:txXfrm>
        <a:off x="2092" y="2524067"/>
        <a:ext cx="1741992" cy="696796"/>
      </dsp:txXfrm>
    </dsp:sp>
    <dsp:sp modelId="{1C5E93C4-974B-4A2C-9604-7C0D820333B3}">
      <dsp:nvSpPr>
        <dsp:cNvPr id="0" name=""/>
        <dsp:cNvSpPr/>
      </dsp:nvSpPr>
      <dsp:spPr>
        <a:xfrm>
          <a:off x="2388621" y="1130473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CEAC0-2359-47D8-B6BB-9027D23C02D9}">
      <dsp:nvSpPr>
        <dsp:cNvPr id="0" name=""/>
        <dsp:cNvSpPr/>
      </dsp:nvSpPr>
      <dsp:spPr>
        <a:xfrm>
          <a:off x="2615080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30E5E-B5C7-4FB2-BD37-5496835A2558}">
      <dsp:nvSpPr>
        <dsp:cNvPr id="0" name=""/>
        <dsp:cNvSpPr/>
      </dsp:nvSpPr>
      <dsp:spPr>
        <a:xfrm>
          <a:off x="2048933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100" kern="1200"/>
            <a:t>De definitie: saaaaaiii, of toch niet?</a:t>
          </a:r>
          <a:endParaRPr lang="en-US" sz="1100" kern="1200"/>
        </a:p>
      </dsp:txBody>
      <dsp:txXfrm>
        <a:off x="2048933" y="2524067"/>
        <a:ext cx="1741992" cy="696796"/>
      </dsp:txXfrm>
    </dsp:sp>
    <dsp:sp modelId="{7D100BB3-7885-461F-980E-8A8A4DE9B54B}">
      <dsp:nvSpPr>
        <dsp:cNvPr id="0" name=""/>
        <dsp:cNvSpPr/>
      </dsp:nvSpPr>
      <dsp:spPr>
        <a:xfrm>
          <a:off x="4435462" y="1130473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2179C-36C2-433B-9141-081FAF6057D9}">
      <dsp:nvSpPr>
        <dsp:cNvPr id="0" name=""/>
        <dsp:cNvSpPr/>
      </dsp:nvSpPr>
      <dsp:spPr>
        <a:xfrm>
          <a:off x="4661921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0C61D-64BC-4853-BDCA-AA9FD7207705}">
      <dsp:nvSpPr>
        <dsp:cNvPr id="0" name=""/>
        <dsp:cNvSpPr/>
      </dsp:nvSpPr>
      <dsp:spPr>
        <a:xfrm>
          <a:off x="4095774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100" kern="1200"/>
            <a:t>Het belang van het onderscheid tussen een (bestel)auto en een ander motorrijtuig.</a:t>
          </a:r>
          <a:endParaRPr lang="en-US" sz="1100" kern="1200"/>
        </a:p>
      </dsp:txBody>
      <dsp:txXfrm>
        <a:off x="4095774" y="2524067"/>
        <a:ext cx="1741992" cy="696796"/>
      </dsp:txXfrm>
    </dsp:sp>
    <dsp:sp modelId="{E45FB517-76D8-40FB-8CC1-14F533F3320B}">
      <dsp:nvSpPr>
        <dsp:cNvPr id="0" name=""/>
        <dsp:cNvSpPr/>
      </dsp:nvSpPr>
      <dsp:spPr>
        <a:xfrm>
          <a:off x="6482303" y="1130473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48CA7-3783-4685-8E99-C887195C36B6}">
      <dsp:nvSpPr>
        <dsp:cNvPr id="0" name=""/>
        <dsp:cNvSpPr/>
      </dsp:nvSpPr>
      <dsp:spPr>
        <a:xfrm>
          <a:off x="6708762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7BA29-B330-4613-AEDD-B4FFF35BDBFC}">
      <dsp:nvSpPr>
        <dsp:cNvPr id="0" name=""/>
        <dsp:cNvSpPr/>
      </dsp:nvSpPr>
      <dsp:spPr>
        <a:xfrm>
          <a:off x="6142615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100" kern="1200" dirty="0"/>
            <a:t>Gevolgen bij wijziging</a:t>
          </a:r>
          <a:endParaRPr lang="en-US" sz="1100" kern="1200" dirty="0"/>
        </a:p>
      </dsp:txBody>
      <dsp:txXfrm>
        <a:off x="6142615" y="2524067"/>
        <a:ext cx="1741992" cy="6967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20A00-AD06-1548-9805-EC87E337BD6D}">
      <dsp:nvSpPr>
        <dsp:cNvPr id="0" name=""/>
        <dsp:cNvSpPr/>
      </dsp:nvSpPr>
      <dsp:spPr>
        <a:xfrm>
          <a:off x="0" y="0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30091-7769-E74D-AFD3-5B2F9897338F}">
      <dsp:nvSpPr>
        <dsp:cNvPr id="0" name=""/>
        <dsp:cNvSpPr/>
      </dsp:nvSpPr>
      <dsp:spPr>
        <a:xfrm>
          <a:off x="0" y="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Vrijstellingen BPM / MRB:</a:t>
          </a:r>
          <a:endParaRPr lang="en-US" sz="4100" kern="1200"/>
        </a:p>
      </dsp:txBody>
      <dsp:txXfrm>
        <a:off x="0" y="0"/>
        <a:ext cx="4869656" cy="1276350"/>
      </dsp:txXfrm>
    </dsp:sp>
    <dsp:sp modelId="{93E3FCCB-0D68-684D-8024-57BDEBD53BEB}">
      <dsp:nvSpPr>
        <dsp:cNvPr id="0" name=""/>
        <dsp:cNvSpPr/>
      </dsp:nvSpPr>
      <dsp:spPr>
        <a:xfrm>
          <a:off x="0" y="1276350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70D06-B5A6-814F-A93E-87CC6F5386D2}">
      <dsp:nvSpPr>
        <dsp:cNvPr id="0" name=""/>
        <dsp:cNvSpPr/>
      </dsp:nvSpPr>
      <dsp:spPr>
        <a:xfrm>
          <a:off x="0" y="127635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Regeling voor werknemers</a:t>
          </a:r>
          <a:endParaRPr lang="en-US" sz="4100" kern="1200"/>
        </a:p>
      </dsp:txBody>
      <dsp:txXfrm>
        <a:off x="0" y="1276350"/>
        <a:ext cx="4869656" cy="1276350"/>
      </dsp:txXfrm>
    </dsp:sp>
    <dsp:sp modelId="{078F3D60-E26A-EA4E-8B71-64A791E2D3E1}">
      <dsp:nvSpPr>
        <dsp:cNvPr id="0" name=""/>
        <dsp:cNvSpPr/>
      </dsp:nvSpPr>
      <dsp:spPr>
        <a:xfrm>
          <a:off x="0" y="2552700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2DDBF-1335-2045-B244-552A0032DEEF}">
      <dsp:nvSpPr>
        <dsp:cNvPr id="0" name=""/>
        <dsp:cNvSpPr/>
      </dsp:nvSpPr>
      <dsp:spPr>
        <a:xfrm>
          <a:off x="0" y="255270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Regeling voor ondernemers</a:t>
          </a:r>
          <a:endParaRPr lang="en-US" sz="4100" kern="1200"/>
        </a:p>
      </dsp:txBody>
      <dsp:txXfrm>
        <a:off x="0" y="2552700"/>
        <a:ext cx="4869656" cy="1276350"/>
      </dsp:txXfrm>
    </dsp:sp>
    <dsp:sp modelId="{7DB27B8B-1958-6341-881B-1F1B0C6297BB}">
      <dsp:nvSpPr>
        <dsp:cNvPr id="0" name=""/>
        <dsp:cNvSpPr/>
      </dsp:nvSpPr>
      <dsp:spPr>
        <a:xfrm>
          <a:off x="0" y="3829050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394EC-6B57-864E-AAB7-65F5B5CDBFAC}">
      <dsp:nvSpPr>
        <dsp:cNvPr id="0" name=""/>
        <dsp:cNvSpPr/>
      </dsp:nvSpPr>
      <dsp:spPr>
        <a:xfrm>
          <a:off x="0" y="382905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Formaliteiten</a:t>
          </a:r>
          <a:endParaRPr lang="en-US" sz="4100" kern="1200"/>
        </a:p>
      </dsp:txBody>
      <dsp:txXfrm>
        <a:off x="0" y="3829050"/>
        <a:ext cx="4869656" cy="1276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9A7C3-C005-AD4A-A819-7266B7596043}">
      <dsp:nvSpPr>
        <dsp:cNvPr id="0" name=""/>
        <dsp:cNvSpPr/>
      </dsp:nvSpPr>
      <dsp:spPr>
        <a:xfrm>
          <a:off x="0" y="25275"/>
          <a:ext cx="4869656" cy="15947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700" kern="1200"/>
            <a:t>Kortdurend gebruik</a:t>
          </a:r>
          <a:endParaRPr lang="en-US" sz="4700" kern="1200"/>
        </a:p>
      </dsp:txBody>
      <dsp:txXfrm>
        <a:off x="77847" y="103122"/>
        <a:ext cx="4713962" cy="1439016"/>
      </dsp:txXfrm>
    </dsp:sp>
    <dsp:sp modelId="{E6F6F5EF-7DAB-1147-B39C-15B1EB395A12}">
      <dsp:nvSpPr>
        <dsp:cNvPr id="0" name=""/>
        <dsp:cNvSpPr/>
      </dsp:nvSpPr>
      <dsp:spPr>
        <a:xfrm>
          <a:off x="0" y="1755345"/>
          <a:ext cx="4869656" cy="159471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700" kern="1200"/>
            <a:t>Buitenlandse huurauto</a:t>
          </a:r>
          <a:endParaRPr lang="en-US" sz="4700" kern="1200"/>
        </a:p>
      </dsp:txBody>
      <dsp:txXfrm>
        <a:off x="77847" y="1833192"/>
        <a:ext cx="4713962" cy="1439016"/>
      </dsp:txXfrm>
    </dsp:sp>
    <dsp:sp modelId="{2BB24DB7-AEE6-BE49-9719-E2618FEEBFDD}">
      <dsp:nvSpPr>
        <dsp:cNvPr id="0" name=""/>
        <dsp:cNvSpPr/>
      </dsp:nvSpPr>
      <dsp:spPr>
        <a:xfrm>
          <a:off x="0" y="3485415"/>
          <a:ext cx="4869656" cy="159471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700" kern="1200"/>
            <a:t>Import</a:t>
          </a:r>
          <a:endParaRPr lang="en-US" sz="4700" kern="1200"/>
        </a:p>
      </dsp:txBody>
      <dsp:txXfrm>
        <a:off x="77847" y="3563262"/>
        <a:ext cx="4713962" cy="14390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D7E8B-4888-416B-8C63-AEFB67CFCAF3}">
      <dsp:nvSpPr>
        <dsp:cNvPr id="0" name=""/>
        <dsp:cNvSpPr/>
      </dsp:nvSpPr>
      <dsp:spPr>
        <a:xfrm>
          <a:off x="0" y="2442"/>
          <a:ext cx="48852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F3B11-0C31-4EF1-BB3A-270D7564B76F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76A15-F83E-40B1-B06C-69C8206ED6FC}">
      <dsp:nvSpPr>
        <dsp:cNvPr id="0" name=""/>
        <dsp:cNvSpPr/>
      </dsp:nvSpPr>
      <dsp:spPr>
        <a:xfrm>
          <a:off x="1429899" y="2442"/>
          <a:ext cx="34553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Bijtelling naar rato gebruik</a:t>
          </a:r>
          <a:endParaRPr lang="en-US" sz="2200" kern="1200" dirty="0"/>
        </a:p>
      </dsp:txBody>
      <dsp:txXfrm>
        <a:off x="1429899" y="2442"/>
        <a:ext cx="3455303" cy="1238008"/>
      </dsp:txXfrm>
    </dsp:sp>
    <dsp:sp modelId="{1A5445A5-1021-4EEE-8E88-02B941F7EA93}">
      <dsp:nvSpPr>
        <dsp:cNvPr id="0" name=""/>
        <dsp:cNvSpPr/>
      </dsp:nvSpPr>
      <dsp:spPr>
        <a:xfrm>
          <a:off x="0" y="1549953"/>
          <a:ext cx="48852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7C504-4132-40B3-A48E-4CBE856AF40E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654ED-08D6-4E7E-BEEC-2806C4D13616}">
      <dsp:nvSpPr>
        <dsp:cNvPr id="0" name=""/>
        <dsp:cNvSpPr/>
      </dsp:nvSpPr>
      <dsp:spPr>
        <a:xfrm>
          <a:off x="1429899" y="1549953"/>
          <a:ext cx="34553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1 juli subsidie particulier	</a:t>
          </a:r>
          <a:endParaRPr lang="en-US" sz="2200" kern="1200" dirty="0"/>
        </a:p>
      </dsp:txBody>
      <dsp:txXfrm>
        <a:off x="1429899" y="1549953"/>
        <a:ext cx="3455303" cy="1238008"/>
      </dsp:txXfrm>
    </dsp:sp>
    <dsp:sp modelId="{A8A04335-E786-4D56-AF52-4B65E6A1F64D}">
      <dsp:nvSpPr>
        <dsp:cNvPr id="0" name=""/>
        <dsp:cNvSpPr/>
      </dsp:nvSpPr>
      <dsp:spPr>
        <a:xfrm>
          <a:off x="0" y="3097464"/>
          <a:ext cx="48852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47788-880D-40E5-A93F-544FD87F8D3E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BBA6D-EA42-469D-8CF0-264E9E8EB1D8}">
      <dsp:nvSpPr>
        <dsp:cNvPr id="0" name=""/>
        <dsp:cNvSpPr/>
      </dsp:nvSpPr>
      <dsp:spPr>
        <a:xfrm>
          <a:off x="1429899" y="3097464"/>
          <a:ext cx="34553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2020: Dieseltoeslag / bijtelling fiets van de zaak</a:t>
          </a:r>
          <a:endParaRPr lang="en-US" sz="2200" kern="1200" dirty="0"/>
        </a:p>
      </dsp:txBody>
      <dsp:txXfrm>
        <a:off x="1429899" y="3097464"/>
        <a:ext cx="3455303" cy="1238008"/>
      </dsp:txXfrm>
    </dsp:sp>
    <dsp:sp modelId="{DA9DDC5D-84B7-40E6-BF6E-768753D42FFA}">
      <dsp:nvSpPr>
        <dsp:cNvPr id="0" name=""/>
        <dsp:cNvSpPr/>
      </dsp:nvSpPr>
      <dsp:spPr>
        <a:xfrm>
          <a:off x="0" y="4644974"/>
          <a:ext cx="48852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8AD29-13CB-49F9-8819-8B7D65C7211B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3A199-7028-4F8E-8421-6A51685B7527}">
      <dsp:nvSpPr>
        <dsp:cNvPr id="0" name=""/>
        <dsp:cNvSpPr/>
      </dsp:nvSpPr>
      <dsp:spPr>
        <a:xfrm>
          <a:off x="1429899" y="4644974"/>
          <a:ext cx="34553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2021: hand </a:t>
          </a:r>
          <a:r>
            <a:rPr lang="en-US" sz="2200" kern="1200" dirty="0" err="1"/>
            <a:t>aan</a:t>
          </a:r>
          <a:r>
            <a:rPr lang="en-US" sz="2200" kern="1200" dirty="0"/>
            <a:t> de </a:t>
          </a:r>
          <a:r>
            <a:rPr lang="en-US" sz="2200" kern="1200" dirty="0" err="1"/>
            <a:t>kraan</a:t>
          </a:r>
          <a:endParaRPr lang="en-US" sz="2200" kern="1200" dirty="0"/>
        </a:p>
      </dsp:txBody>
      <dsp:txXfrm>
        <a:off x="1429899" y="4644974"/>
        <a:ext cx="3455303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D1D6B-6B92-4132-9C29-53DD6BE11ED2}">
      <dsp:nvSpPr>
        <dsp:cNvPr id="0" name=""/>
        <dsp:cNvSpPr/>
      </dsp:nvSpPr>
      <dsp:spPr>
        <a:xfrm>
          <a:off x="730349" y="375668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7D144-3542-4DAC-96D4-2EFAE9ACC0EC}">
      <dsp:nvSpPr>
        <dsp:cNvPr id="0" name=""/>
        <dsp:cNvSpPr/>
      </dsp:nvSpPr>
      <dsp:spPr>
        <a:xfrm>
          <a:off x="1198349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A75BC-8082-4301-B457-ABED1C6E23A4}">
      <dsp:nvSpPr>
        <dsp:cNvPr id="0" name=""/>
        <dsp:cNvSpPr/>
      </dsp:nvSpPr>
      <dsp:spPr>
        <a:xfrm>
          <a:off x="28349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400" kern="1200"/>
            <a:t>Leeftijd</a:t>
          </a:r>
          <a:endParaRPr lang="en-US" sz="4400" kern="1200"/>
        </a:p>
      </dsp:txBody>
      <dsp:txXfrm>
        <a:off x="28349" y="3255669"/>
        <a:ext cx="3600000" cy="720000"/>
      </dsp:txXfrm>
    </dsp:sp>
    <dsp:sp modelId="{AC939243-651D-4149-928D-46DC70C50E52}">
      <dsp:nvSpPr>
        <dsp:cNvPr id="0" name=""/>
        <dsp:cNvSpPr/>
      </dsp:nvSpPr>
      <dsp:spPr>
        <a:xfrm>
          <a:off x="4960350" y="375668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0C59A-B82B-4789-9A1F-DF61385E0AE8}">
      <dsp:nvSpPr>
        <dsp:cNvPr id="0" name=""/>
        <dsp:cNvSpPr/>
      </dsp:nvSpPr>
      <dsp:spPr>
        <a:xfrm>
          <a:off x="542835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ADB7D-B157-4627-8B78-B8ED99DD7369}">
      <dsp:nvSpPr>
        <dsp:cNvPr id="0" name=""/>
        <dsp:cNvSpPr/>
      </dsp:nvSpPr>
      <dsp:spPr>
        <a:xfrm>
          <a:off x="425835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400" kern="1200"/>
            <a:t>Kosten</a:t>
          </a:r>
          <a:endParaRPr lang="en-US" sz="4400" kern="1200"/>
        </a:p>
      </dsp:txBody>
      <dsp:txXfrm>
        <a:off x="4258350" y="3255669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D7A8-9AC2-4C13-89EC-D18763FD28EE}">
      <dsp:nvSpPr>
        <dsp:cNvPr id="0" name=""/>
        <dsp:cNvSpPr/>
      </dsp:nvSpPr>
      <dsp:spPr>
        <a:xfrm>
          <a:off x="890763" y="1174902"/>
          <a:ext cx="981188" cy="981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02E35-628D-48BF-933E-33AD6416BFAE}">
      <dsp:nvSpPr>
        <dsp:cNvPr id="0" name=""/>
        <dsp:cNvSpPr/>
      </dsp:nvSpPr>
      <dsp:spPr>
        <a:xfrm>
          <a:off x="291148" y="2456435"/>
          <a:ext cx="21804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Let op de diverse belastingen:</a:t>
          </a:r>
          <a:endParaRPr lang="en-US" sz="2200" kern="1200"/>
        </a:p>
      </dsp:txBody>
      <dsp:txXfrm>
        <a:off x="291148" y="2456435"/>
        <a:ext cx="2180418" cy="720000"/>
      </dsp:txXfrm>
    </dsp:sp>
    <dsp:sp modelId="{126BDDDA-EBC9-40D8-924D-26509D406882}">
      <dsp:nvSpPr>
        <dsp:cNvPr id="0" name=""/>
        <dsp:cNvSpPr/>
      </dsp:nvSpPr>
      <dsp:spPr>
        <a:xfrm>
          <a:off x="3452755" y="1174902"/>
          <a:ext cx="981188" cy="9811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B588C-EA1F-42E1-82FF-E7744EFC1B42}">
      <dsp:nvSpPr>
        <dsp:cNvPr id="0" name=""/>
        <dsp:cNvSpPr/>
      </dsp:nvSpPr>
      <dsp:spPr>
        <a:xfrm>
          <a:off x="2853140" y="2456435"/>
          <a:ext cx="21804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BTW </a:t>
          </a:r>
          <a:endParaRPr lang="en-US" sz="2200" kern="1200"/>
        </a:p>
      </dsp:txBody>
      <dsp:txXfrm>
        <a:off x="2853140" y="2456435"/>
        <a:ext cx="2180418" cy="720000"/>
      </dsp:txXfrm>
    </dsp:sp>
    <dsp:sp modelId="{DBB996EC-A075-4E33-BB41-05B5A420AB14}">
      <dsp:nvSpPr>
        <dsp:cNvPr id="0" name=""/>
        <dsp:cNvSpPr/>
      </dsp:nvSpPr>
      <dsp:spPr>
        <a:xfrm>
          <a:off x="6014747" y="1174902"/>
          <a:ext cx="981188" cy="9811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F5878-C9CF-4643-AF04-FA9F5D28C7E0}">
      <dsp:nvSpPr>
        <dsp:cNvPr id="0" name=""/>
        <dsp:cNvSpPr/>
      </dsp:nvSpPr>
      <dsp:spPr>
        <a:xfrm>
          <a:off x="5415132" y="2456435"/>
          <a:ext cx="21804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IB / Vpb</a:t>
          </a:r>
          <a:endParaRPr lang="en-US" sz="2200" kern="1200"/>
        </a:p>
      </dsp:txBody>
      <dsp:txXfrm>
        <a:off x="5415132" y="2456435"/>
        <a:ext cx="2180418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AADF7-AE80-D64C-974D-E64C11B93B9C}">
      <dsp:nvSpPr>
        <dsp:cNvPr id="0" name=""/>
        <dsp:cNvSpPr/>
      </dsp:nvSpPr>
      <dsp:spPr>
        <a:xfrm>
          <a:off x="0" y="0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4B91E-B604-5045-9A5B-4D69363D2083}">
      <dsp:nvSpPr>
        <dsp:cNvPr id="0" name=""/>
        <dsp:cNvSpPr/>
      </dsp:nvSpPr>
      <dsp:spPr>
        <a:xfrm>
          <a:off x="0" y="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Vermogensetikettering:</a:t>
          </a:r>
          <a:endParaRPr lang="en-US" sz="3500" kern="1200" dirty="0"/>
        </a:p>
      </dsp:txBody>
      <dsp:txXfrm>
        <a:off x="0" y="0"/>
        <a:ext cx="4869656" cy="1276350"/>
      </dsp:txXfrm>
    </dsp:sp>
    <dsp:sp modelId="{89BAB062-BDE4-FC4E-94A0-B2932025FF54}">
      <dsp:nvSpPr>
        <dsp:cNvPr id="0" name=""/>
        <dsp:cNvSpPr/>
      </dsp:nvSpPr>
      <dsp:spPr>
        <a:xfrm>
          <a:off x="0" y="1276350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B71CA-4400-BB4F-B381-C96182B9C1DD}">
      <dsp:nvSpPr>
        <dsp:cNvPr id="0" name=""/>
        <dsp:cNvSpPr/>
      </dsp:nvSpPr>
      <dsp:spPr>
        <a:xfrm>
          <a:off x="0" y="127635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IB-ondernemer? Twee keuzes!</a:t>
          </a:r>
          <a:endParaRPr lang="en-US" sz="3500" kern="1200"/>
        </a:p>
      </dsp:txBody>
      <dsp:txXfrm>
        <a:off x="0" y="1276350"/>
        <a:ext cx="4869656" cy="1276350"/>
      </dsp:txXfrm>
    </dsp:sp>
    <dsp:sp modelId="{5D81CF7C-8E66-D443-AD1A-21AE6508E139}">
      <dsp:nvSpPr>
        <dsp:cNvPr id="0" name=""/>
        <dsp:cNvSpPr/>
      </dsp:nvSpPr>
      <dsp:spPr>
        <a:xfrm>
          <a:off x="0" y="2552700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A756A-534A-544B-9687-AFF1D8EC468C}">
      <dsp:nvSpPr>
        <dsp:cNvPr id="0" name=""/>
        <dsp:cNvSpPr/>
      </dsp:nvSpPr>
      <dsp:spPr>
        <a:xfrm>
          <a:off x="0" y="255270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BV? Eén keuze</a:t>
          </a:r>
          <a:endParaRPr lang="en-US" sz="3500" kern="1200" dirty="0"/>
        </a:p>
      </dsp:txBody>
      <dsp:txXfrm>
        <a:off x="0" y="2552700"/>
        <a:ext cx="4869656" cy="1276350"/>
      </dsp:txXfrm>
    </dsp:sp>
    <dsp:sp modelId="{BF4A27CD-3CA9-3B41-A9CB-BCAD0BBB9F74}">
      <dsp:nvSpPr>
        <dsp:cNvPr id="0" name=""/>
        <dsp:cNvSpPr/>
      </dsp:nvSpPr>
      <dsp:spPr>
        <a:xfrm>
          <a:off x="0" y="3829050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722F7-A423-C648-A55E-3021F989FB7B}">
      <dsp:nvSpPr>
        <dsp:cNvPr id="0" name=""/>
        <dsp:cNvSpPr/>
      </dsp:nvSpPr>
      <dsp:spPr>
        <a:xfrm>
          <a:off x="0" y="3829050"/>
          <a:ext cx="4869656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Procedure </a:t>
          </a:r>
          <a:r>
            <a:rPr lang="en-US" sz="3500" kern="1200" dirty="0" err="1"/>
            <a:t>Rechtbank</a:t>
          </a:r>
          <a:r>
            <a:rPr lang="en-US" sz="3500" kern="1200" dirty="0"/>
            <a:t> Groningen: 500 of 10%</a:t>
          </a:r>
        </a:p>
      </dsp:txBody>
      <dsp:txXfrm>
        <a:off x="0" y="3829050"/>
        <a:ext cx="4869656" cy="1276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AA239-2A14-A848-8603-951C87C3578C}">
      <dsp:nvSpPr>
        <dsp:cNvPr id="0" name=""/>
        <dsp:cNvSpPr/>
      </dsp:nvSpPr>
      <dsp:spPr>
        <a:xfrm>
          <a:off x="0" y="623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41CC3-EA25-7541-B83A-488468FE4EB2}">
      <dsp:nvSpPr>
        <dsp:cNvPr id="0" name=""/>
        <dsp:cNvSpPr/>
      </dsp:nvSpPr>
      <dsp:spPr>
        <a:xfrm>
          <a:off x="0" y="62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/>
            <a:t>Kalenderjaar</a:t>
          </a:r>
          <a:endParaRPr lang="en-US" sz="4900" kern="1200"/>
        </a:p>
      </dsp:txBody>
      <dsp:txXfrm>
        <a:off x="0" y="623"/>
        <a:ext cx="4869656" cy="1020830"/>
      </dsp:txXfrm>
    </dsp:sp>
    <dsp:sp modelId="{77F33093-AD33-0246-A2BE-F91965FB2A94}">
      <dsp:nvSpPr>
        <dsp:cNvPr id="0" name=""/>
        <dsp:cNvSpPr/>
      </dsp:nvSpPr>
      <dsp:spPr>
        <a:xfrm>
          <a:off x="0" y="1021453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EDFAA-8785-C847-91BE-BED9D9796659}">
      <dsp:nvSpPr>
        <dsp:cNvPr id="0" name=""/>
        <dsp:cNvSpPr/>
      </dsp:nvSpPr>
      <dsp:spPr>
        <a:xfrm>
          <a:off x="0" y="102145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/>
            <a:t>Bewijslast</a:t>
          </a:r>
          <a:endParaRPr lang="en-US" sz="4900" kern="1200"/>
        </a:p>
      </dsp:txBody>
      <dsp:txXfrm>
        <a:off x="0" y="1021453"/>
        <a:ext cx="4869656" cy="1020830"/>
      </dsp:txXfrm>
    </dsp:sp>
    <dsp:sp modelId="{7B386211-A393-094F-A58F-CA787E7E5947}">
      <dsp:nvSpPr>
        <dsp:cNvPr id="0" name=""/>
        <dsp:cNvSpPr/>
      </dsp:nvSpPr>
      <dsp:spPr>
        <a:xfrm>
          <a:off x="0" y="2042284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08ADC-CBA4-914B-AE44-CC5D9D63E880}">
      <dsp:nvSpPr>
        <dsp:cNvPr id="0" name=""/>
        <dsp:cNvSpPr/>
      </dsp:nvSpPr>
      <dsp:spPr>
        <a:xfrm>
          <a:off x="0" y="2042284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/>
            <a:t>Privékilometers</a:t>
          </a:r>
          <a:endParaRPr lang="en-US" sz="4900" kern="1200"/>
        </a:p>
      </dsp:txBody>
      <dsp:txXfrm>
        <a:off x="0" y="2042284"/>
        <a:ext cx="4869656" cy="1020830"/>
      </dsp:txXfrm>
    </dsp:sp>
    <dsp:sp modelId="{0885625F-A823-5A4F-9810-D6CA0A2BC906}">
      <dsp:nvSpPr>
        <dsp:cNvPr id="0" name=""/>
        <dsp:cNvSpPr/>
      </dsp:nvSpPr>
      <dsp:spPr>
        <a:xfrm>
          <a:off x="0" y="3063115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B7EF1-B744-1A49-A9E1-4518AB6FE359}">
      <dsp:nvSpPr>
        <dsp:cNvPr id="0" name=""/>
        <dsp:cNvSpPr/>
      </dsp:nvSpPr>
      <dsp:spPr>
        <a:xfrm>
          <a:off x="0" y="3063115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/>
            <a:t>Meerdere auto’s</a:t>
          </a:r>
          <a:endParaRPr lang="en-US" sz="4900" kern="1200"/>
        </a:p>
      </dsp:txBody>
      <dsp:txXfrm>
        <a:off x="0" y="3063115"/>
        <a:ext cx="4869656" cy="1020830"/>
      </dsp:txXfrm>
    </dsp:sp>
    <dsp:sp modelId="{3DFBF527-AE1A-F547-8E97-14429A3B2E25}">
      <dsp:nvSpPr>
        <dsp:cNvPr id="0" name=""/>
        <dsp:cNvSpPr/>
      </dsp:nvSpPr>
      <dsp:spPr>
        <a:xfrm>
          <a:off x="0" y="4083946"/>
          <a:ext cx="486965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DED2C-E496-8D4B-B925-75CCB3DF7F1A}">
      <dsp:nvSpPr>
        <dsp:cNvPr id="0" name=""/>
        <dsp:cNvSpPr/>
      </dsp:nvSpPr>
      <dsp:spPr>
        <a:xfrm>
          <a:off x="0" y="4083946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900" kern="1200" dirty="0"/>
        </a:p>
      </dsp:txBody>
      <dsp:txXfrm>
        <a:off x="0" y="4083946"/>
        <a:ext cx="4869656" cy="10208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37F3A-C187-7642-97B4-F3793FB9D69C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ABED6-439A-1741-9514-A4059F0780DD}">
      <dsp:nvSpPr>
        <dsp:cNvPr id="0" name=""/>
        <dsp:cNvSpPr/>
      </dsp:nvSpPr>
      <dsp:spPr>
        <a:xfrm>
          <a:off x="0" y="2492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Gebruik ANPR</a:t>
          </a:r>
          <a:endParaRPr lang="en-US" sz="2700" kern="1200"/>
        </a:p>
      </dsp:txBody>
      <dsp:txXfrm>
        <a:off x="0" y="2492"/>
        <a:ext cx="4869656" cy="850069"/>
      </dsp:txXfrm>
    </dsp:sp>
    <dsp:sp modelId="{97881A4F-51E4-0D41-87E6-56D6B92F3C6B}">
      <dsp:nvSpPr>
        <dsp:cNvPr id="0" name=""/>
        <dsp:cNvSpPr/>
      </dsp:nvSpPr>
      <dsp:spPr>
        <a:xfrm>
          <a:off x="0" y="852561"/>
          <a:ext cx="4869656" cy="0"/>
        </a:xfrm>
        <a:prstGeom prst="lin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F5C09-33CB-B148-BD80-454604373194}">
      <dsp:nvSpPr>
        <dsp:cNvPr id="0" name=""/>
        <dsp:cNvSpPr/>
      </dsp:nvSpPr>
      <dsp:spPr>
        <a:xfrm>
          <a:off x="0" y="852561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Meerdere auto’s</a:t>
          </a:r>
          <a:endParaRPr lang="en-US" sz="2700" kern="1200"/>
        </a:p>
      </dsp:txBody>
      <dsp:txXfrm>
        <a:off x="0" y="852561"/>
        <a:ext cx="4869656" cy="850069"/>
      </dsp:txXfrm>
    </dsp:sp>
    <dsp:sp modelId="{3DFD1443-0130-564B-B9F1-DEA43BA5061B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33EA7-5E9D-6048-852E-B6AA59FA66AB}">
      <dsp:nvSpPr>
        <dsp:cNvPr id="0" name=""/>
        <dsp:cNvSpPr/>
      </dsp:nvSpPr>
      <dsp:spPr>
        <a:xfrm>
          <a:off x="0" y="1702630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Autobedrijf</a:t>
          </a:r>
          <a:endParaRPr lang="en-US" sz="2700" kern="1200"/>
        </a:p>
      </dsp:txBody>
      <dsp:txXfrm>
        <a:off x="0" y="1702630"/>
        <a:ext cx="4869656" cy="850069"/>
      </dsp:txXfrm>
    </dsp:sp>
    <dsp:sp modelId="{4A7923E1-1B5C-F44D-ABD6-F9E31260A18F}">
      <dsp:nvSpPr>
        <dsp:cNvPr id="0" name=""/>
        <dsp:cNvSpPr/>
      </dsp:nvSpPr>
      <dsp:spPr>
        <a:xfrm>
          <a:off x="0" y="2552699"/>
          <a:ext cx="4869656" cy="0"/>
        </a:xfrm>
        <a:prstGeom prst="lin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FBF44-83A3-9543-99D9-972289958E96}">
      <dsp:nvSpPr>
        <dsp:cNvPr id="0" name=""/>
        <dsp:cNvSpPr/>
      </dsp:nvSpPr>
      <dsp:spPr>
        <a:xfrm>
          <a:off x="0" y="255269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Vieze auto</a:t>
          </a:r>
          <a:endParaRPr lang="en-US" sz="2700" kern="1200"/>
        </a:p>
      </dsp:txBody>
      <dsp:txXfrm>
        <a:off x="0" y="2552699"/>
        <a:ext cx="4869656" cy="850069"/>
      </dsp:txXfrm>
    </dsp:sp>
    <dsp:sp modelId="{35900ED2-7B00-3145-84BA-916E44C67C9E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5F421-741E-D44D-A545-11E797A41301}">
      <dsp:nvSpPr>
        <dsp:cNvPr id="0" name=""/>
        <dsp:cNvSpPr/>
      </dsp:nvSpPr>
      <dsp:spPr>
        <a:xfrm>
          <a:off x="0" y="340276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Achter het hek auto</a:t>
          </a:r>
          <a:endParaRPr lang="en-US" sz="2700" kern="1200"/>
        </a:p>
      </dsp:txBody>
      <dsp:txXfrm>
        <a:off x="0" y="3402769"/>
        <a:ext cx="4869656" cy="850069"/>
      </dsp:txXfrm>
    </dsp:sp>
    <dsp:sp modelId="{3A7393F8-EB12-1747-8F6A-5566CA1B06B8}">
      <dsp:nvSpPr>
        <dsp:cNvPr id="0" name=""/>
        <dsp:cNvSpPr/>
      </dsp:nvSpPr>
      <dsp:spPr>
        <a:xfrm>
          <a:off x="0" y="4252838"/>
          <a:ext cx="4869656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E38AF-4B95-D248-90C5-DA97EEFCBA0D}">
      <dsp:nvSpPr>
        <dsp:cNvPr id="0" name=""/>
        <dsp:cNvSpPr/>
      </dsp:nvSpPr>
      <dsp:spPr>
        <a:xfrm>
          <a:off x="0" y="4252838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Doorlopend afwisselend gebruik</a:t>
          </a:r>
          <a:endParaRPr lang="en-US" sz="2700" kern="1200"/>
        </a:p>
      </dsp:txBody>
      <dsp:txXfrm>
        <a:off x="0" y="4252838"/>
        <a:ext cx="4869656" cy="8500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08111-6ECE-B445-8BB3-0B39483074C4}">
      <dsp:nvSpPr>
        <dsp:cNvPr id="0" name=""/>
        <dsp:cNvSpPr/>
      </dsp:nvSpPr>
      <dsp:spPr>
        <a:xfrm>
          <a:off x="0" y="33794"/>
          <a:ext cx="7886700" cy="12893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Wanneer is welk percentage van toepassing?</a:t>
          </a:r>
          <a:endParaRPr lang="en-US" sz="3800" kern="1200"/>
        </a:p>
      </dsp:txBody>
      <dsp:txXfrm>
        <a:off x="62940" y="96734"/>
        <a:ext cx="7760820" cy="1163460"/>
      </dsp:txXfrm>
    </dsp:sp>
    <dsp:sp modelId="{323A5040-E083-A544-AB55-2F0D2154EB38}">
      <dsp:nvSpPr>
        <dsp:cNvPr id="0" name=""/>
        <dsp:cNvSpPr/>
      </dsp:nvSpPr>
      <dsp:spPr>
        <a:xfrm>
          <a:off x="0" y="1432574"/>
          <a:ext cx="7886700" cy="128934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60-maanden</a:t>
          </a:r>
          <a:endParaRPr lang="en-US" sz="3800" kern="1200"/>
        </a:p>
      </dsp:txBody>
      <dsp:txXfrm>
        <a:off x="62940" y="1495514"/>
        <a:ext cx="7760820" cy="1163460"/>
      </dsp:txXfrm>
    </dsp:sp>
    <dsp:sp modelId="{763822FE-83CF-C64C-A2D9-8A2756E46C03}">
      <dsp:nvSpPr>
        <dsp:cNvPr id="0" name=""/>
        <dsp:cNvSpPr/>
      </dsp:nvSpPr>
      <dsp:spPr>
        <a:xfrm>
          <a:off x="0" y="2831354"/>
          <a:ext cx="7886700" cy="128934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Percentages: 22 of 25?</a:t>
          </a:r>
          <a:endParaRPr lang="en-US" sz="3800" kern="1200"/>
        </a:p>
      </dsp:txBody>
      <dsp:txXfrm>
        <a:off x="62940" y="2894294"/>
        <a:ext cx="7760820" cy="11634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43D3B-6D37-8745-907B-C2E684619FA0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42C02-EF54-9741-B313-819ECBD63994}">
      <dsp:nvSpPr>
        <dsp:cNvPr id="0" name=""/>
        <dsp:cNvSpPr/>
      </dsp:nvSpPr>
      <dsp:spPr>
        <a:xfrm>
          <a:off x="0" y="2492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300" kern="1200"/>
            <a:t>Speciale regeling bijtelling 15+</a:t>
          </a:r>
          <a:endParaRPr lang="en-US" sz="4300" kern="1200"/>
        </a:p>
      </dsp:txBody>
      <dsp:txXfrm>
        <a:off x="0" y="2492"/>
        <a:ext cx="4869656" cy="1700138"/>
      </dsp:txXfrm>
    </dsp:sp>
    <dsp:sp modelId="{A4EA99A1-FD9F-C548-ACBB-10BB0E478E6A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770C0-84DB-D646-A711-221E785A290B}">
      <dsp:nvSpPr>
        <dsp:cNvPr id="0" name=""/>
        <dsp:cNvSpPr/>
      </dsp:nvSpPr>
      <dsp:spPr>
        <a:xfrm>
          <a:off x="0" y="1702630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300" kern="1200"/>
            <a:t>Oldtimervrijstelling MRB 40+</a:t>
          </a:r>
          <a:endParaRPr lang="en-US" sz="4300" kern="1200"/>
        </a:p>
      </dsp:txBody>
      <dsp:txXfrm>
        <a:off x="0" y="1702630"/>
        <a:ext cx="4869656" cy="1700138"/>
      </dsp:txXfrm>
    </dsp:sp>
    <dsp:sp modelId="{DC441A62-6C7D-3048-940C-C915BAE571A8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4E324-121B-5442-8C65-CB8876272D7D}">
      <dsp:nvSpPr>
        <dsp:cNvPr id="0" name=""/>
        <dsp:cNvSpPr/>
      </dsp:nvSpPr>
      <dsp:spPr>
        <a:xfrm>
          <a:off x="0" y="3402769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0" y="3402769"/>
        <a:ext cx="4869656" cy="17001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1ADAB-9443-464B-AB66-ABE982B126FA}">
      <dsp:nvSpPr>
        <dsp:cNvPr id="0" name=""/>
        <dsp:cNvSpPr/>
      </dsp:nvSpPr>
      <dsp:spPr>
        <a:xfrm>
          <a:off x="530099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F36F0-191A-4043-9BEB-806031709FFA}">
      <dsp:nvSpPr>
        <dsp:cNvPr id="0" name=""/>
        <dsp:cNvSpPr/>
      </dsp:nvSpPr>
      <dsp:spPr>
        <a:xfrm>
          <a:off x="829912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AF3FB-4BB4-40F0-BAA1-C7E4D879E993}">
      <dsp:nvSpPr>
        <dsp:cNvPr id="0" name=""/>
        <dsp:cNvSpPr/>
      </dsp:nvSpPr>
      <dsp:spPr>
        <a:xfrm>
          <a:off x="80381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000" kern="1200"/>
            <a:t>BTW</a:t>
          </a:r>
          <a:endParaRPr lang="en-US" sz="4000" kern="1200"/>
        </a:p>
      </dsp:txBody>
      <dsp:txXfrm>
        <a:off x="80381" y="2738169"/>
        <a:ext cx="2306250" cy="720000"/>
      </dsp:txXfrm>
    </dsp:sp>
    <dsp:sp modelId="{1F272271-E42A-4802-8A81-BA3AEF270CA8}">
      <dsp:nvSpPr>
        <dsp:cNvPr id="0" name=""/>
        <dsp:cNvSpPr/>
      </dsp:nvSpPr>
      <dsp:spPr>
        <a:xfrm>
          <a:off x="3239943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11BBB-3D62-40AC-A57A-977065A4FC86}">
      <dsp:nvSpPr>
        <dsp:cNvPr id="0" name=""/>
        <dsp:cNvSpPr/>
      </dsp:nvSpPr>
      <dsp:spPr>
        <a:xfrm>
          <a:off x="3539756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CF839-E207-4468-88A3-E1B71136CC93}">
      <dsp:nvSpPr>
        <dsp:cNvPr id="0" name=""/>
        <dsp:cNvSpPr/>
      </dsp:nvSpPr>
      <dsp:spPr>
        <a:xfrm>
          <a:off x="2790224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000" kern="1200"/>
            <a:t>IB</a:t>
          </a:r>
          <a:endParaRPr lang="en-US" sz="4000" kern="1200"/>
        </a:p>
      </dsp:txBody>
      <dsp:txXfrm>
        <a:off x="2790224" y="2738169"/>
        <a:ext cx="2306250" cy="720000"/>
      </dsp:txXfrm>
    </dsp:sp>
    <dsp:sp modelId="{C2C94706-29CB-44ED-9B24-7E07B1567B39}">
      <dsp:nvSpPr>
        <dsp:cNvPr id="0" name=""/>
        <dsp:cNvSpPr/>
      </dsp:nvSpPr>
      <dsp:spPr>
        <a:xfrm>
          <a:off x="5949787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4FEB5-586D-463E-A2BB-312BB4F60DFA}">
      <dsp:nvSpPr>
        <dsp:cNvPr id="0" name=""/>
        <dsp:cNvSpPr/>
      </dsp:nvSpPr>
      <dsp:spPr>
        <a:xfrm>
          <a:off x="6249600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8C896-8A71-4E73-A3C7-227E481A2A7F}">
      <dsp:nvSpPr>
        <dsp:cNvPr id="0" name=""/>
        <dsp:cNvSpPr/>
      </dsp:nvSpPr>
      <dsp:spPr>
        <a:xfrm>
          <a:off x="5500068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000" kern="1200"/>
            <a:t>Vpb</a:t>
          </a:r>
          <a:endParaRPr lang="en-US" sz="4000" kern="1200"/>
        </a:p>
      </dsp:txBody>
      <dsp:txXfrm>
        <a:off x="5500068" y="2738169"/>
        <a:ext cx="23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#1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45658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1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68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196752"/>
            <a:ext cx="2057400" cy="4929412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6019800" cy="492941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40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33872"/>
            <a:ext cx="8229600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600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23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122738"/>
            <a:ext cx="7772400" cy="45027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78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1061864"/>
            <a:ext cx="8229600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6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6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39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106186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235719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3140968"/>
            <a:ext cx="4040188" cy="29131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235719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3140968"/>
            <a:ext cx="4041775" cy="29131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4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80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90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008313" cy="9460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340768"/>
            <a:ext cx="5111751" cy="47853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2175415"/>
            <a:ext cx="3008313" cy="39507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4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7920880" cy="49473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63688" y="1340768"/>
            <a:ext cx="5486400" cy="36827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1560" y="5733256"/>
            <a:ext cx="7920880" cy="2880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52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46856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316012"/>
            <a:ext cx="8229600" cy="3633268"/>
          </a:xfrm>
          <a:prstGeom prst="rect">
            <a:avLst/>
          </a:prstGeom>
          <a:solidFill>
            <a:srgbClr val="6CADD3">
              <a:alpha val="65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C464-8FA2-48D9-8662-D70303B3C650}" type="datetimeFigureOut">
              <a:rPr lang="nl-NL" smtClean="0"/>
              <a:t>10-02-2020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C9677-2151-4F45-BEDE-6A70CB306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4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uto_Union_100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16500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_rickshaw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l.wikipedia.org/wiki/Coup%C3%A9_(auto)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A7514-5475-8942-BCAA-380C9759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nl-NL" dirty="0"/>
              <a:t>Auto van de zaak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05CFE7-FFEB-FF47-B03C-64C1F066E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122738"/>
            <a:ext cx="7772400" cy="450278"/>
          </a:xfrm>
          <a:prstGeom prst="rect">
            <a:avLst/>
          </a:prstGeom>
          <a:solidFill>
            <a:srgbClr val="6CADD3">
              <a:alpha val="65000"/>
            </a:srgbClr>
          </a:solidFill>
        </p:spPr>
        <p:txBody>
          <a:bodyPr anchor="b">
            <a:normAutofit/>
          </a:bodyPr>
          <a:lstStyle/>
          <a:p>
            <a:r>
              <a:rPr lang="nl-NL" dirty="0"/>
              <a:t>Mr. H.A. (Heleen) Elbert</a:t>
            </a:r>
          </a:p>
        </p:txBody>
      </p:sp>
    </p:spTree>
    <p:extLst>
      <p:ext uri="{BB962C8B-B14F-4D97-AF65-F5344CB8AC3E}">
        <p14:creationId xmlns:p14="http://schemas.microsoft.com/office/powerpoint/2010/main" val="327232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dan?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Zaak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Werkelijk privégebruik</a:t>
            </a:r>
          </a:p>
          <a:p>
            <a:pPr marL="0" indent="0">
              <a:buNone/>
            </a:pPr>
            <a:r>
              <a:rPr lang="nl-NL" dirty="0"/>
              <a:t>Of</a:t>
            </a:r>
          </a:p>
          <a:p>
            <a:pPr marL="0" indent="0">
              <a:buNone/>
            </a:pPr>
            <a:r>
              <a:rPr lang="nl-NL" dirty="0"/>
              <a:t>Dienst 2,7 resp. 1,5%		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Privé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Werkelijk privégebruik</a:t>
            </a:r>
          </a:p>
          <a:p>
            <a:pPr marL="0" indent="0">
              <a:buNone/>
            </a:pPr>
            <a:r>
              <a:rPr lang="nl-NL" dirty="0"/>
              <a:t>Of</a:t>
            </a:r>
          </a:p>
          <a:p>
            <a:pPr marL="0" indent="0">
              <a:buNone/>
            </a:pPr>
            <a:r>
              <a:rPr lang="nl-NL" dirty="0"/>
              <a:t>Dienst 1,5%</a:t>
            </a:r>
          </a:p>
        </p:txBody>
      </p:sp>
    </p:spTree>
    <p:extLst>
      <p:ext uri="{BB962C8B-B14F-4D97-AF65-F5344CB8AC3E}">
        <p14:creationId xmlns:p14="http://schemas.microsoft.com/office/powerpoint/2010/main" val="156278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IB / Vpb / LB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Zaak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Afschrijving</a:t>
            </a:r>
          </a:p>
          <a:p>
            <a:r>
              <a:rPr lang="nl-NL" dirty="0"/>
              <a:t>Kosten</a:t>
            </a:r>
          </a:p>
          <a:p>
            <a:r>
              <a:rPr lang="nl-NL" dirty="0"/>
              <a:t>Bijtelling/Onttrekking</a:t>
            </a:r>
          </a:p>
          <a:p>
            <a:r>
              <a:rPr lang="nl-NL" dirty="0"/>
              <a:t>Boekwinst/-verlies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Privé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Kosten werknemer</a:t>
            </a:r>
          </a:p>
          <a:p>
            <a:r>
              <a:rPr lang="nl-NL" dirty="0"/>
              <a:t>Kostenbeperking ondernemer</a:t>
            </a:r>
          </a:p>
        </p:txBody>
      </p:sp>
    </p:spTree>
    <p:extLst>
      <p:ext uri="{BB962C8B-B14F-4D97-AF65-F5344CB8AC3E}">
        <p14:creationId xmlns:p14="http://schemas.microsoft.com/office/powerpoint/2010/main" val="355955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Let echter ook op: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Ondernemersvoordelen milieuvriendelijke auto</a:t>
            </a:r>
          </a:p>
          <a:p>
            <a:r>
              <a:rPr lang="nl-NL" dirty="0"/>
              <a:t>Grijskentekenregeling</a:t>
            </a:r>
          </a:p>
          <a:p>
            <a:r>
              <a:rPr lang="nl-NL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4410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weg, auto, buiten, lucht&#10;&#10;Automatisch gegenereerde beschrijving">
            <a:extLst>
              <a:ext uri="{FF2B5EF4-FFF2-40B4-BE49-F238E27FC236}">
                <a16:creationId xmlns:a16="http://schemas.microsoft.com/office/drawing/2014/main" id="{655EDF62-B0B5-FC4A-A2D3-31BAB4C67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</a:rPr>
              <a:t>De bijtelling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DAA780-25FA-BD47-8A3F-F4CF1F0E22D3}"/>
              </a:ext>
            </a:extLst>
          </p:cNvPr>
          <p:cNvSpPr txBox="1"/>
          <p:nvPr/>
        </p:nvSpPr>
        <p:spPr>
          <a:xfrm>
            <a:off x="6585287" y="6657945"/>
            <a:ext cx="255871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3" tooltip="https://de.wikipedia.org/wiki/Auto_Union_10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nl-N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4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Bijtelling?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Autokostenforfait 13bis LB</a:t>
            </a:r>
          </a:p>
          <a:p>
            <a:r>
              <a:rPr lang="nl-NL" dirty="0"/>
              <a:t>Onttrekking 3.20 IB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7336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/>
              <a:t>Wat is het doel?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864E4F1-5C43-47A3-9602-F13E2DB20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56582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90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Discussie over de bijtelling?</a:t>
            </a:r>
          </a:p>
        </p:txBody>
      </p:sp>
      <p:pic>
        <p:nvPicPr>
          <p:cNvPr id="5" name="Tijdelijke aanduiding voor inhoud 4" descr="745909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76828" y="2330990"/>
            <a:ext cx="1990344" cy="3340608"/>
          </a:xfrm>
        </p:spPr>
      </p:pic>
    </p:spTree>
    <p:extLst>
      <p:ext uri="{BB962C8B-B14F-4D97-AF65-F5344CB8AC3E}">
        <p14:creationId xmlns:p14="http://schemas.microsoft.com/office/powerpoint/2010/main" val="2736463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3363" y="1191796"/>
            <a:ext cx="7516084" cy="2976344"/>
          </a:xfrm>
        </p:spPr>
        <p:txBody>
          <a:bodyPr anchor="ctr">
            <a:normAutofit/>
          </a:bodyPr>
          <a:lstStyle/>
          <a:p>
            <a:pPr algn="l"/>
            <a:r>
              <a:rPr lang="nl-NL" sz="5700">
                <a:solidFill>
                  <a:srgbClr val="FFFFFF"/>
                </a:solidFill>
              </a:rPr>
              <a:t>S T O P !!!!!!!!!!</a:t>
            </a:r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>
          <a:xfrm>
            <a:off x="603591" y="5318990"/>
            <a:ext cx="7062673" cy="723670"/>
          </a:xfrm>
        </p:spPr>
        <p:txBody>
          <a:bodyPr anchor="t">
            <a:normAutofit/>
          </a:bodyPr>
          <a:lstStyle/>
          <a:p>
            <a:pPr algn="l"/>
            <a:r>
              <a:rPr lang="nl-NL" sz="1600">
                <a:solidFill>
                  <a:srgbClr val="000000"/>
                </a:solidFill>
              </a:rPr>
              <a:t>Denk aan mijn driestappenplan!</a:t>
            </a:r>
          </a:p>
        </p:txBody>
      </p:sp>
    </p:spTree>
    <p:extLst>
      <p:ext uri="{BB962C8B-B14F-4D97-AF65-F5344CB8AC3E}">
        <p14:creationId xmlns:p14="http://schemas.microsoft.com/office/powerpoint/2010/main" val="110506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Stap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3000" y="152563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1700" kern="1200">
                <a:solidFill>
                  <a:srgbClr val="F5FD1D"/>
                </a:solidFill>
                <a:latin typeface="+mn-lt"/>
                <a:ea typeface="+mn-ea"/>
                <a:cs typeface="+mn-cs"/>
              </a:rPr>
              <a:t>Staat deze auto ter beschikking?</a:t>
            </a:r>
          </a:p>
        </p:txBody>
      </p:sp>
      <p:pic>
        <p:nvPicPr>
          <p:cNvPr id="5" name="Afbeelding 4" descr="Afbeelding met auto, weg, gebouw, buiten&#10;&#10;Automatisch gegenereerde beschrijving">
            <a:extLst>
              <a:ext uri="{FF2B5EF4-FFF2-40B4-BE49-F238E27FC236}">
                <a16:creationId xmlns:a16="http://schemas.microsoft.com/office/drawing/2014/main" id="{47CB381E-B456-FC4F-BC40-37DC86A05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7884" y="2509911"/>
            <a:ext cx="710690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73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Stap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Valt deze auto wel onder de bijtelling?</a:t>
            </a:r>
          </a:p>
        </p:txBody>
      </p:sp>
      <p:pic>
        <p:nvPicPr>
          <p:cNvPr id="5" name="Afbeelding 4" descr="Afbeelding met buiten, weg, boom, blauw&#10;&#10;Automatisch gegenereerde beschrijving">
            <a:extLst>
              <a:ext uri="{FF2B5EF4-FFF2-40B4-BE49-F238E27FC236}">
                <a16:creationId xmlns:a16="http://schemas.microsoft.com/office/drawing/2014/main" id="{BB7BDCAB-BB5C-7C4B-A163-6DE145F6D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65366" y="1251869"/>
            <a:ext cx="4915159" cy="43622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9FB21C3-1AD7-8146-8DFD-9DC81E490775}"/>
              </a:ext>
            </a:extLst>
          </p:cNvPr>
          <p:cNvSpPr txBox="1"/>
          <p:nvPr/>
        </p:nvSpPr>
        <p:spPr>
          <a:xfrm>
            <a:off x="8595794" y="5414017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nl-NL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7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1061864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nl-NL"/>
              <a:t>Onderwerpen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600400"/>
          </a:xfrm>
          <a:prstGeom prst="rect">
            <a:avLst/>
          </a:prstGeom>
          <a:solidFill>
            <a:srgbClr val="6CADD3">
              <a:alpha val="65000"/>
            </a:srgb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200"/>
              <a:t>Algemeen</a:t>
            </a:r>
          </a:p>
          <a:p>
            <a:pPr>
              <a:lnSpc>
                <a:spcPct val="90000"/>
              </a:lnSpc>
            </a:pPr>
            <a:r>
              <a:rPr lang="nl-NL" sz="2200"/>
              <a:t>Auto zakelijk of privé?</a:t>
            </a:r>
          </a:p>
          <a:p>
            <a:pPr>
              <a:lnSpc>
                <a:spcPct val="90000"/>
              </a:lnSpc>
            </a:pPr>
            <a:r>
              <a:rPr lang="nl-NL" sz="2200"/>
              <a:t>De werknemer en zijn auto</a:t>
            </a:r>
          </a:p>
          <a:p>
            <a:pPr>
              <a:lnSpc>
                <a:spcPct val="90000"/>
              </a:lnSpc>
            </a:pPr>
            <a:r>
              <a:rPr lang="nl-NL" sz="2200"/>
              <a:t>De ondernemer en zijn auto</a:t>
            </a:r>
          </a:p>
          <a:p>
            <a:pPr>
              <a:lnSpc>
                <a:spcPct val="90000"/>
              </a:lnSpc>
            </a:pPr>
            <a:r>
              <a:rPr lang="nl-NL" sz="2200"/>
              <a:t>Fiscale voordelen milieuvriendelijke auto’s</a:t>
            </a:r>
          </a:p>
          <a:p>
            <a:pPr>
              <a:lnSpc>
                <a:spcPct val="90000"/>
              </a:lnSpc>
            </a:pPr>
            <a:r>
              <a:rPr lang="nl-NL" sz="2200"/>
              <a:t>De auto en het buitenland</a:t>
            </a:r>
          </a:p>
          <a:p>
            <a:pPr>
              <a:lnSpc>
                <a:spcPct val="90000"/>
              </a:lnSpc>
            </a:pPr>
            <a:r>
              <a:rPr lang="nl-NL" sz="2200"/>
              <a:t>Actualiteiten / de toekomst</a:t>
            </a:r>
          </a:p>
          <a:p>
            <a:pPr>
              <a:lnSpc>
                <a:spcPct val="90000"/>
              </a:lnSpc>
            </a:pPr>
            <a:endParaRPr lang="nl-NL" sz="2200"/>
          </a:p>
        </p:txBody>
      </p:sp>
      <p:pic>
        <p:nvPicPr>
          <p:cNvPr id="5" name="Tijdelijke aanduiding voor inhoud 4" descr="Afbeelding met weg, buiten, auto, gras&#10;&#10;Automatisch gegenereerde beschrijving">
            <a:extLst>
              <a:ext uri="{FF2B5EF4-FFF2-40B4-BE49-F238E27FC236}">
                <a16:creationId xmlns:a16="http://schemas.microsoft.com/office/drawing/2014/main" id="{47D5D3AB-0DB0-2E47-A2E1-21B6F780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80000" y="3013075"/>
            <a:ext cx="3175000" cy="2273300"/>
          </a:xfrm>
        </p:spPr>
      </p:pic>
    </p:spTree>
    <p:extLst>
      <p:ext uri="{BB962C8B-B14F-4D97-AF65-F5344CB8AC3E}">
        <p14:creationId xmlns:p14="http://schemas.microsoft.com/office/powerpoint/2010/main" val="341707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/>
              <a:t>Stap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71600" y="3456582"/>
            <a:ext cx="6400800" cy="1752600"/>
          </a:xfrm>
          <a:prstGeom prst="rect">
            <a:avLst/>
          </a:prstGeom>
          <a:solidFill>
            <a:srgbClr val="6CADD3">
              <a:alpha val="65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kern="1200"/>
              <a:t>Voldoet u aan uw bewijslast?</a:t>
            </a:r>
          </a:p>
        </p:txBody>
      </p:sp>
    </p:spTree>
    <p:extLst>
      <p:ext uri="{BB962C8B-B14F-4D97-AF65-F5344CB8AC3E}">
        <p14:creationId xmlns:p14="http://schemas.microsoft.com/office/powerpoint/2010/main" val="1541932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500961" cy="5105400"/>
          </a:xfrm>
        </p:spPr>
        <p:txBody>
          <a:bodyPr>
            <a:normAutofit/>
          </a:bodyPr>
          <a:lstStyle/>
          <a:p>
            <a:r>
              <a:rPr lang="nl-NL" sz="3500" dirty="0">
                <a:solidFill>
                  <a:srgbClr val="FFFFFF"/>
                </a:solidFill>
              </a:rPr>
              <a:t>Hoe werkt de bijtelling?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0CBE107-1883-4D37-A45F-8586EAA35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158425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1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616816" cy="5105400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Bijzonder-heden</a:t>
            </a:r>
            <a:endParaRPr lang="nl-NL" dirty="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D643D9D-2870-4BBA-98E0-C91DB028F5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19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751" y="365125"/>
            <a:ext cx="7890527" cy="1325563"/>
          </a:xfrm>
        </p:spPr>
        <p:txBody>
          <a:bodyPr>
            <a:normAutofit/>
          </a:bodyPr>
          <a:lstStyle/>
          <a:p>
            <a:r>
              <a:rPr lang="nl-NL" dirty="0"/>
              <a:t>Tabel bijtelling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373222"/>
              </p:ext>
            </p:extLst>
          </p:nvPr>
        </p:nvGraphicFramePr>
        <p:xfrm>
          <a:off x="984386" y="2022475"/>
          <a:ext cx="7175227" cy="3115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63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311">
                <a:tc>
                  <a:txBody>
                    <a:bodyPr/>
                    <a:lstStyle/>
                    <a:p>
                      <a:r>
                        <a:rPr lang="nl-NL" sz="1700" dirty="0"/>
                        <a:t>DET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16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17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18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19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20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11">
                <a:tc>
                  <a:txBody>
                    <a:bodyPr/>
                    <a:lstStyle/>
                    <a:p>
                      <a:r>
                        <a:rPr lang="nl-NL" sz="1700"/>
                        <a:t>0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4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4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4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4*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 dirty="0"/>
                        <a:t>8*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11">
                <a:tc>
                  <a:txBody>
                    <a:bodyPr/>
                    <a:lstStyle/>
                    <a:p>
                      <a:r>
                        <a:rPr lang="nl-NL" sz="1700"/>
                        <a:t>1-50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15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11">
                <a:tc>
                  <a:txBody>
                    <a:bodyPr/>
                    <a:lstStyle/>
                    <a:p>
                      <a:r>
                        <a:rPr lang="nl-NL" sz="1700"/>
                        <a:t>51-106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21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 dirty="0"/>
                        <a:t>22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11">
                <a:tc>
                  <a:txBody>
                    <a:bodyPr/>
                    <a:lstStyle/>
                    <a:p>
                      <a:r>
                        <a:rPr lang="nl-NL" sz="1700"/>
                        <a:t>&gt;106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25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/>
                        <a:t>22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 dirty="0"/>
                        <a:t>22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11"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endParaRPr lang="nl-NL" sz="1700"/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 dirty="0"/>
                        <a:t>*50.000</a:t>
                      </a:r>
                    </a:p>
                  </a:txBody>
                  <a:tcPr marL="113108" marR="113108" marT="59013" marB="59013"/>
                </a:tc>
                <a:tc>
                  <a:txBody>
                    <a:bodyPr/>
                    <a:lstStyle/>
                    <a:p>
                      <a:r>
                        <a:rPr lang="nl-NL" sz="1700" dirty="0"/>
                        <a:t>*45.000</a:t>
                      </a:r>
                    </a:p>
                  </a:txBody>
                  <a:tcPr marL="113108" marR="113108" marT="59013" marB="590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69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751" y="365125"/>
            <a:ext cx="7890527" cy="1325563"/>
          </a:xfrm>
        </p:spPr>
        <p:txBody>
          <a:bodyPr>
            <a:normAutofit/>
          </a:bodyPr>
          <a:lstStyle/>
          <a:p>
            <a:r>
              <a:rPr lang="nl-NL" dirty="0"/>
              <a:t>Overgangsregeling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07F12E4-2CF2-44B3-892D-35C5AE8994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022475"/>
          <a:ext cx="78867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70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Auto op leeftijd</a:t>
            </a:r>
          </a:p>
        </p:txBody>
      </p:sp>
      <p:pic>
        <p:nvPicPr>
          <p:cNvPr id="4" name="Tijdelijke aanduiding voor inhoud 3" descr="FD0006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975391"/>
            <a:ext cx="4915159" cy="49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nl-NL" sz="3500">
                <a:solidFill>
                  <a:srgbClr val="FFFFFF"/>
                </a:solidFill>
              </a:rPr>
              <a:t>Auto op leeftijd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4C93733-FD3A-4AB5-844A-E8DF8266E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043379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2988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4265106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Verklaringen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 descr="BU0013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03" y="492573"/>
            <a:ext cx="283748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1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verklaringen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VGPA	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(Bestel)auto</a:t>
            </a:r>
          </a:p>
          <a:p>
            <a:r>
              <a:rPr lang="nl-NL" dirty="0"/>
              <a:t>Werknemer</a:t>
            </a:r>
          </a:p>
          <a:p>
            <a:r>
              <a:rPr lang="nl-NL" dirty="0"/>
              <a:t>Controle</a:t>
            </a:r>
          </a:p>
          <a:p>
            <a:r>
              <a:rPr lang="nl-NL" dirty="0"/>
              <a:t>Kilometers</a:t>
            </a:r>
          </a:p>
          <a:p>
            <a:r>
              <a:rPr lang="nl-NL" dirty="0"/>
              <a:t>Gedurende het jaar?	</a:t>
            </a:r>
          </a:p>
          <a:p>
            <a:pPr marL="0" indent="0">
              <a:buNone/>
            </a:pPr>
            <a:r>
              <a:rPr lang="nl-NL" dirty="0"/>
              <a:t>	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VUZG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Bestelauto	</a:t>
            </a:r>
          </a:p>
          <a:p>
            <a:r>
              <a:rPr lang="nl-NL" dirty="0" err="1"/>
              <a:t>Werkn</a:t>
            </a:r>
            <a:r>
              <a:rPr lang="nl-NL" dirty="0"/>
              <a:t>./</a:t>
            </a:r>
            <a:r>
              <a:rPr lang="nl-NL" dirty="0" err="1"/>
              <a:t>ondern</a:t>
            </a:r>
            <a:r>
              <a:rPr lang="nl-NL" dirty="0"/>
              <a:t>./</a:t>
            </a:r>
            <a:r>
              <a:rPr lang="nl-NL" dirty="0" err="1"/>
              <a:t>row</a:t>
            </a:r>
            <a:endParaRPr lang="nl-NL" dirty="0"/>
          </a:p>
          <a:p>
            <a:r>
              <a:rPr lang="nl-NL" dirty="0"/>
              <a:t>Controle</a:t>
            </a:r>
          </a:p>
          <a:p>
            <a:r>
              <a:rPr lang="nl-NL" dirty="0"/>
              <a:t>Kilometers</a:t>
            </a:r>
          </a:p>
          <a:p>
            <a:r>
              <a:rPr lang="nl-NL" dirty="0"/>
              <a:t>Gedurende het jaar?</a:t>
            </a:r>
          </a:p>
        </p:txBody>
      </p:sp>
    </p:spTree>
    <p:extLst>
      <p:ext uri="{BB962C8B-B14F-4D97-AF65-F5344CB8AC3E}">
        <p14:creationId xmlns:p14="http://schemas.microsoft.com/office/powerpoint/2010/main" val="901149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Specifiek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77750CC1-2AB8-4230-B82B-4D5F475197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972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7920880" cy="49473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nl-NL" dirty="0"/>
              <a:t>Algemeen</a:t>
            </a:r>
          </a:p>
        </p:txBody>
      </p:sp>
      <p:pic>
        <p:nvPicPr>
          <p:cNvPr id="4" name="Tijdelijke aanduiding voor inhoud 3" descr="AA049692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49483" y="1340768"/>
            <a:ext cx="4114810" cy="3682752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2709015-1966-40BE-A03F-249C938F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560" y="5733256"/>
            <a:ext cx="7920880" cy="288033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0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99" y="1122362"/>
            <a:ext cx="7226845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Ondernemersvoordeel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KIA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3000" y="4256436"/>
            <a:ext cx="6858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Investeringsaftrek (KIA) hoe en wat?</a:t>
            </a:r>
          </a:p>
        </p:txBody>
      </p:sp>
    </p:spTree>
    <p:extLst>
      <p:ext uri="{BB962C8B-B14F-4D97-AF65-F5344CB8AC3E}">
        <p14:creationId xmlns:p14="http://schemas.microsoft.com/office/powerpoint/2010/main" val="1778319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4419" y="5105400"/>
            <a:ext cx="7375161" cy="1066802"/>
          </a:xfrm>
        </p:spPr>
        <p:txBody>
          <a:bodyPr>
            <a:normAutofit/>
          </a:bodyPr>
          <a:lstStyle/>
          <a:p>
            <a:r>
              <a:rPr lang="nl-NL" sz="3500">
                <a:solidFill>
                  <a:srgbClr val="3F3F3F"/>
                </a:solidFill>
              </a:rPr>
              <a:t>Ondernemersvoordeel MIA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84419" y="872046"/>
            <a:ext cx="7375161" cy="2945574"/>
          </a:xfrm>
        </p:spPr>
        <p:txBody>
          <a:bodyPr anchor="ctr">
            <a:normAutofit lnSpcReduction="10000"/>
          </a:bodyPr>
          <a:lstStyle/>
          <a:p>
            <a:r>
              <a:rPr lang="nl-NL">
                <a:solidFill>
                  <a:srgbClr val="FFFFFF"/>
                </a:solidFill>
              </a:rPr>
              <a:t>Milieu-investeringsaftrek</a:t>
            </a:r>
          </a:p>
          <a:p>
            <a:endParaRPr lang="nl-NL">
              <a:solidFill>
                <a:srgbClr val="FFFFFF"/>
              </a:solidFill>
            </a:endParaRPr>
          </a:p>
          <a:p>
            <a:r>
              <a:rPr lang="nl-NL">
                <a:solidFill>
                  <a:srgbClr val="FFFFFF"/>
                </a:solidFill>
              </a:rPr>
              <a:t>Voorwaarden:</a:t>
            </a:r>
          </a:p>
          <a:p>
            <a:r>
              <a:rPr lang="nl-NL">
                <a:solidFill>
                  <a:srgbClr val="FFFFFF"/>
                </a:solidFill>
              </a:rPr>
              <a:t>Nieuw</a:t>
            </a:r>
          </a:p>
          <a:p>
            <a:r>
              <a:rPr lang="nl-NL">
                <a:solidFill>
                  <a:srgbClr val="FFFFFF"/>
                </a:solidFill>
              </a:rPr>
              <a:t>Tijdige melding</a:t>
            </a:r>
          </a:p>
          <a:p>
            <a:r>
              <a:rPr lang="nl-NL">
                <a:solidFill>
                  <a:srgbClr val="FFFFFF"/>
                </a:solidFill>
              </a:rPr>
              <a:t>Milieulijst</a:t>
            </a:r>
          </a:p>
        </p:txBody>
      </p:sp>
    </p:spTree>
    <p:extLst>
      <p:ext uri="{BB962C8B-B14F-4D97-AF65-F5344CB8AC3E}">
        <p14:creationId xmlns:p14="http://schemas.microsoft.com/office/powerpoint/2010/main" val="2783866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8029820" cy="1623312"/>
          </a:xfrm>
        </p:spPr>
        <p:txBody>
          <a:bodyPr anchor="b">
            <a:normAutofit/>
          </a:bodyPr>
          <a:lstStyle/>
          <a:p>
            <a:r>
              <a:rPr lang="nl-NL" sz="3500" dirty="0"/>
              <a:t>Ondernemersvoordeel BPM / MRB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1490" y="2644518"/>
            <a:ext cx="6759789" cy="3327251"/>
          </a:xfrm>
        </p:spPr>
        <p:txBody>
          <a:bodyPr>
            <a:normAutofit/>
          </a:bodyPr>
          <a:lstStyle/>
          <a:p>
            <a:r>
              <a:rPr lang="nl-NL" sz="1700"/>
              <a:t>De grijskentekenregeling!</a:t>
            </a:r>
          </a:p>
          <a:p>
            <a:endParaRPr lang="nl-NL" sz="1700"/>
          </a:p>
          <a:p>
            <a:r>
              <a:rPr lang="nl-NL" sz="1700"/>
              <a:t>Voor welke auto’s?</a:t>
            </a:r>
          </a:p>
          <a:p>
            <a:r>
              <a:rPr lang="nl-NL" sz="1700"/>
              <a:t>Omzetbelastingnummer</a:t>
            </a:r>
          </a:p>
          <a:p>
            <a:r>
              <a:rPr lang="nl-NL" sz="1700"/>
              <a:t>Zakelijk gebruik</a:t>
            </a:r>
          </a:p>
        </p:txBody>
      </p:sp>
    </p:spTree>
    <p:extLst>
      <p:ext uri="{BB962C8B-B14F-4D97-AF65-F5344CB8AC3E}">
        <p14:creationId xmlns:p14="http://schemas.microsoft.com/office/powerpoint/2010/main" val="2810353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j02021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718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dirty="0">
                <a:solidFill>
                  <a:srgbClr val="C00000"/>
                </a:solidFill>
              </a:rPr>
              <a:t>Auto </a:t>
            </a:r>
            <a:r>
              <a:rPr lang="en-US" sz="3100" dirty="0" err="1">
                <a:solidFill>
                  <a:srgbClr val="C00000"/>
                </a:solidFill>
              </a:rPr>
              <a:t>en</a:t>
            </a:r>
            <a:r>
              <a:rPr lang="en-US" sz="3100" dirty="0">
                <a:solidFill>
                  <a:srgbClr val="C00000"/>
                </a:solidFill>
              </a:rPr>
              <a:t> </a:t>
            </a:r>
            <a:r>
              <a:rPr lang="en-US" sz="3100" dirty="0" err="1">
                <a:solidFill>
                  <a:srgbClr val="C00000"/>
                </a:solidFill>
              </a:rPr>
              <a:t>buitenland</a:t>
            </a:r>
            <a:endParaRPr lang="en-US" sz="3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34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364374" cy="51054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</a:rPr>
              <a:t>Werken in het buitenland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B2FB099-AC56-4473-A6A4-5D230EECB5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773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521449" cy="5105400"/>
          </a:xfrm>
        </p:spPr>
        <p:txBody>
          <a:bodyPr>
            <a:normAutofit/>
          </a:bodyPr>
          <a:lstStyle/>
          <a:p>
            <a:r>
              <a:rPr lang="nl-NL" sz="2700" dirty="0">
                <a:solidFill>
                  <a:srgbClr val="FFFFFF"/>
                </a:solidFill>
              </a:rPr>
              <a:t>Buitenlandse auto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EF391BD-9959-4DAE-99BC-527B45FB1F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082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965" y="1012004"/>
            <a:ext cx="3726760" cy="4795408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Onwikkelingen</a:t>
            </a:r>
            <a:endParaRPr lang="nl-NL" dirty="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257BA79-4A8E-4FA7-BD42-C12FFD5E9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10492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7970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9971" y="1783959"/>
            <a:ext cx="388207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700" dirty="0" err="1"/>
              <a:t>Overige</a:t>
            </a:r>
            <a:r>
              <a:rPr lang="en-US" sz="4700" dirty="0"/>
              <a:t> </a:t>
            </a:r>
            <a:r>
              <a:rPr lang="en-US" sz="4700" dirty="0" err="1"/>
              <a:t>actualiteiten</a:t>
            </a:r>
            <a:endParaRPr lang="en-US" sz="4700" dirty="0"/>
          </a:p>
        </p:txBody>
      </p:sp>
      <p:pic>
        <p:nvPicPr>
          <p:cNvPr id="4" name="Tijdelijke aanduiding voor inhoud 3" descr="LS00938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7407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829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 descr="574372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r="5830"/>
          <a:stretch/>
        </p:blipFill>
        <p:spPr>
          <a:xfrm>
            <a:off x="2479889" y="1587"/>
            <a:ext cx="3635161" cy="6856413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759" y="485775"/>
            <a:ext cx="2119129" cy="5719762"/>
          </a:xfrm>
        </p:spPr>
        <p:txBody>
          <a:bodyPr>
            <a:normAutofit/>
          </a:bodyPr>
          <a:lstStyle/>
          <a:p>
            <a:r>
              <a:rPr lang="nl-NL" sz="3100"/>
              <a:t>Vragen 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A2A7C4-D932-4502-AE11-0F7994B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693" y="485774"/>
            <a:ext cx="2469357" cy="5719763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33252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059" y="2053641"/>
            <a:ext cx="2751871" cy="27600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altLang="nl-NL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Hartelijk dank voor uw aandacht!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17356" y="801866"/>
            <a:ext cx="5030138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 defTabSz="914400">
              <a:buFont typeface="Arial" panose="020B0604020202020204" pitchFamily="34" charset="0"/>
              <a:buChar char="•"/>
            </a:pPr>
            <a:r>
              <a:rPr lang="en-US" altLang="nl-NL" dirty="0">
                <a:solidFill>
                  <a:srgbClr val="000000"/>
                </a:solidFill>
              </a:rPr>
              <a:t>Meer </a:t>
            </a:r>
            <a:r>
              <a:rPr lang="en-US" altLang="nl-NL" dirty="0" err="1">
                <a:solidFill>
                  <a:srgbClr val="000000"/>
                </a:solidFill>
              </a:rPr>
              <a:t>informatie</a:t>
            </a:r>
            <a:r>
              <a:rPr lang="en-US" altLang="nl-NL" dirty="0">
                <a:solidFill>
                  <a:srgbClr val="000000"/>
                </a:solidFill>
              </a:rPr>
              <a:t>?</a:t>
            </a:r>
          </a:p>
          <a:p>
            <a:pPr marL="0" indent="-228600" defTabSz="914400">
              <a:buFont typeface="Arial" panose="020B0604020202020204" pitchFamily="34" charset="0"/>
              <a:buChar char="•"/>
            </a:pPr>
            <a:endParaRPr lang="en-US" altLang="nl-NL" dirty="0">
              <a:solidFill>
                <a:srgbClr val="000000"/>
              </a:solidFill>
            </a:endParaRPr>
          </a:p>
          <a:p>
            <a:pPr marL="0" indent="-228600" defTabSz="914400">
              <a:buFont typeface="Arial" panose="020B0604020202020204" pitchFamily="34" charset="0"/>
              <a:buChar char="•"/>
            </a:pPr>
            <a:r>
              <a:rPr lang="en-US" altLang="nl-NL" dirty="0">
                <a:solidFill>
                  <a:srgbClr val="000000"/>
                </a:solidFill>
              </a:rPr>
              <a:t>Mr. H.A. (Heleen) Elbert</a:t>
            </a:r>
          </a:p>
          <a:p>
            <a:pPr marL="0" indent="-228600" defTabSz="914400">
              <a:buFont typeface="Arial" panose="020B0604020202020204" pitchFamily="34" charset="0"/>
              <a:buChar char="•"/>
            </a:pPr>
            <a:r>
              <a:rPr lang="en-US" altLang="nl-NL" dirty="0">
                <a:solidFill>
                  <a:srgbClr val="000000"/>
                </a:solidFill>
              </a:rPr>
              <a:t>0548 – 743 000</a:t>
            </a:r>
          </a:p>
          <a:p>
            <a:pPr marL="0" indent="-228600" defTabSz="914400">
              <a:buFont typeface="Arial" panose="020B0604020202020204" pitchFamily="34" charset="0"/>
              <a:buChar char="•"/>
            </a:pPr>
            <a:r>
              <a:rPr lang="en-US" altLang="nl-NL">
                <a:solidFill>
                  <a:srgbClr val="000000"/>
                </a:solidFill>
              </a:rPr>
              <a:t>info@</a:t>
            </a:r>
            <a:r>
              <a:rPr lang="en-US" altLang="nl-NL" dirty="0" err="1">
                <a:solidFill>
                  <a:srgbClr val="000000"/>
                </a:solidFill>
              </a:rPr>
              <a:t>elbertfiscaal.nl</a:t>
            </a:r>
            <a:endParaRPr lang="en-US" altLang="nl-NL" dirty="0">
              <a:solidFill>
                <a:srgbClr val="000000"/>
              </a:solidFill>
            </a:endParaRPr>
          </a:p>
          <a:p>
            <a:pPr marL="0" indent="-228600" defTabSz="914400">
              <a:buFont typeface="Arial" panose="020B0604020202020204" pitchFamily="34" charset="0"/>
              <a:buChar char="•"/>
            </a:pPr>
            <a:r>
              <a:rPr lang="en-US" altLang="nl-NL" dirty="0">
                <a:solidFill>
                  <a:srgbClr val="000000"/>
                </a:solidFill>
              </a:rPr>
              <a:t>www.elbertfiscaal.nl</a:t>
            </a:r>
          </a:p>
        </p:txBody>
      </p:sp>
      <p:sp>
        <p:nvSpPr>
          <p:cNvPr id="614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fld id="{C75F3B8C-4C8C-4B4E-87BE-3E96847CA578}" type="slidenum">
              <a:rPr lang="en-US" altLang="nl-NL" sz="900">
                <a:solidFill>
                  <a:srgbClr val="898989"/>
                </a:solidFill>
                <a:latin typeface="+mn-lt"/>
              </a:rPr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39</a:t>
            </a:fld>
            <a:endParaRPr lang="en-US" altLang="nl-NL" sz="90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5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Wat is een auto?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F904A74-7D1E-4532-9E2A-8FA8ED309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19193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0651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7920880" cy="49473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nl-NL" dirty="0"/>
              <a:t>Auto zakelijk of privé</a:t>
            </a:r>
          </a:p>
        </p:txBody>
      </p:sp>
      <p:pic>
        <p:nvPicPr>
          <p:cNvPr id="4" name="Tijdelijke aanduiding voor inhoud 3" descr="BU009491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27745" y="1340768"/>
            <a:ext cx="4358285" cy="3682752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6A204A4-9725-4712-9AAF-69249587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560" y="5733256"/>
            <a:ext cx="7920880" cy="288033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7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Tip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B850E49-B7A2-4B74-BBDA-8499BF5250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838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Wilt u wat meer diepgang?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CB3661B-43B4-4CCA-9786-3BE69137E1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627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809074" cy="5105400"/>
          </a:xfrm>
        </p:spPr>
        <p:txBody>
          <a:bodyPr>
            <a:normAutofit/>
          </a:bodyPr>
          <a:lstStyle/>
          <a:p>
            <a:r>
              <a:rPr lang="nl-NL" sz="3500" dirty="0">
                <a:solidFill>
                  <a:srgbClr val="FFFFFF"/>
                </a:solidFill>
              </a:rPr>
              <a:t>Allereerst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9F379EB-DE3C-47F1-A03F-DAD4E233C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908187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302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BTW / Omzetbelasting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Zaak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BTW aftrek:</a:t>
            </a:r>
          </a:p>
          <a:p>
            <a:pPr>
              <a:buFontTx/>
              <a:buChar char="-"/>
            </a:pPr>
            <a:r>
              <a:rPr lang="nl-NL" dirty="0"/>
              <a:t>Aanschaf</a:t>
            </a:r>
          </a:p>
          <a:p>
            <a:pPr>
              <a:buFontTx/>
              <a:buChar char="-"/>
            </a:pPr>
            <a:r>
              <a:rPr lang="nl-NL" dirty="0"/>
              <a:t>Gebruik</a:t>
            </a:r>
          </a:p>
          <a:p>
            <a:pPr>
              <a:buFontTx/>
              <a:buChar char="-"/>
            </a:pPr>
            <a:r>
              <a:rPr lang="nl-NL" dirty="0"/>
              <a:t>Onderhoud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Privé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BTW aftrek?</a:t>
            </a:r>
          </a:p>
          <a:p>
            <a:pPr>
              <a:buFontTx/>
              <a:buChar char="-"/>
            </a:pPr>
            <a:r>
              <a:rPr lang="nl-NL" dirty="0"/>
              <a:t>--</a:t>
            </a:r>
          </a:p>
          <a:p>
            <a:pPr>
              <a:buFontTx/>
              <a:buChar char="-"/>
            </a:pPr>
            <a:r>
              <a:rPr lang="nl-NL" dirty="0"/>
              <a:t>Gebruik</a:t>
            </a:r>
          </a:p>
          <a:p>
            <a:pPr>
              <a:buFontTx/>
              <a:buChar char="-"/>
            </a:pPr>
            <a:r>
              <a:rPr lang="nl-NL" dirty="0"/>
              <a:t>Onderhoud</a:t>
            </a:r>
          </a:p>
        </p:txBody>
      </p:sp>
    </p:spTree>
    <p:extLst>
      <p:ext uri="{BB962C8B-B14F-4D97-AF65-F5344CB8AC3E}">
        <p14:creationId xmlns:p14="http://schemas.microsoft.com/office/powerpoint/2010/main" val="4257247961"/>
      </p:ext>
    </p:extLst>
  </p:cSld>
  <p:clrMapOvr>
    <a:masterClrMapping/>
  </p:clrMapOvr>
</p:sld>
</file>

<file path=ppt/theme/theme1.xml><?xml version="1.0" encoding="utf-8"?>
<a:theme xmlns:a="http://schemas.openxmlformats.org/drawingml/2006/main" name="Elbert_fiscaa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515</Words>
  <Application>Microsoft Macintosh PowerPoint</Application>
  <PresentationFormat>Diavoorstelling (4:3)</PresentationFormat>
  <Paragraphs>189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2" baseType="lpstr">
      <vt:lpstr>Arial</vt:lpstr>
      <vt:lpstr>Helvetica</vt:lpstr>
      <vt:lpstr>Elbert_fiscaal</vt:lpstr>
      <vt:lpstr>Auto van de zaak </vt:lpstr>
      <vt:lpstr>Onderwerpen</vt:lpstr>
      <vt:lpstr>Algemeen</vt:lpstr>
      <vt:lpstr>Wat is een auto?</vt:lpstr>
      <vt:lpstr>Auto zakelijk of privé</vt:lpstr>
      <vt:lpstr>Tip</vt:lpstr>
      <vt:lpstr>Wilt u wat meer diepgang?</vt:lpstr>
      <vt:lpstr>Allereerst</vt:lpstr>
      <vt:lpstr>BTW / Omzetbelasting</vt:lpstr>
      <vt:lpstr>En dan?</vt:lpstr>
      <vt:lpstr>IB / Vpb / LB</vt:lpstr>
      <vt:lpstr>Let echter ook op:</vt:lpstr>
      <vt:lpstr>De bijtelling</vt:lpstr>
      <vt:lpstr>Bijtelling?</vt:lpstr>
      <vt:lpstr>Wat is het doel?</vt:lpstr>
      <vt:lpstr>Discussie over de bijtelling?</vt:lpstr>
      <vt:lpstr>S T O P !!!!!!!!!!</vt:lpstr>
      <vt:lpstr>Stap 1</vt:lpstr>
      <vt:lpstr>Stap 2</vt:lpstr>
      <vt:lpstr>Stap 3</vt:lpstr>
      <vt:lpstr>Hoe werkt de bijtelling?</vt:lpstr>
      <vt:lpstr>Bijzonder-heden</vt:lpstr>
      <vt:lpstr>Tabel bijtelling</vt:lpstr>
      <vt:lpstr>Overgangsregeling</vt:lpstr>
      <vt:lpstr>Auto op leeftijd</vt:lpstr>
      <vt:lpstr>Auto op leeftijd</vt:lpstr>
      <vt:lpstr>Verklaringen</vt:lpstr>
      <vt:lpstr>De verklaringen</vt:lpstr>
      <vt:lpstr>Specifiek</vt:lpstr>
      <vt:lpstr>Ondernemersvoordeel KIA</vt:lpstr>
      <vt:lpstr>Ondernemersvoordeel MIA</vt:lpstr>
      <vt:lpstr>Ondernemersvoordeel BPM / MRB</vt:lpstr>
      <vt:lpstr>Auto en buitenland</vt:lpstr>
      <vt:lpstr>Werken in het buitenland</vt:lpstr>
      <vt:lpstr>Buitenlandse auto</vt:lpstr>
      <vt:lpstr>Onwikkelingen</vt:lpstr>
      <vt:lpstr>Overige actualiteiten</vt:lpstr>
      <vt:lpstr>Vragen ?</vt:lpstr>
      <vt:lpstr>Hartelijk dank voor uw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van de zaak </dc:title>
  <dc:creator>H Elbert</dc:creator>
  <cp:lastModifiedBy>H Elbert</cp:lastModifiedBy>
  <cp:revision>2</cp:revision>
  <dcterms:created xsi:type="dcterms:W3CDTF">2020-02-10T13:08:05Z</dcterms:created>
  <dcterms:modified xsi:type="dcterms:W3CDTF">2020-02-10T13:09:51Z</dcterms:modified>
</cp:coreProperties>
</file>