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50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17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62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84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22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19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30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96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26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17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95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0A15D-95A4-4E74-90B3-1CBA872E9152}" type="datetimeFigureOut">
              <a:rPr lang="nl-NL" smtClean="0"/>
              <a:t>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2FC6-9971-438B-B0D1-4FF56670D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28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Testamenten en erfbelasting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12 september</a:t>
            </a:r>
            <a:r>
              <a:rPr lang="nl-NL" dirty="0" smtClean="0"/>
              <a:t> </a:t>
            </a:r>
            <a:r>
              <a:rPr lang="nl-NL" dirty="0" smtClean="0"/>
              <a:t>2017</a:t>
            </a:r>
          </a:p>
          <a:p>
            <a:endParaRPr lang="nl-NL" dirty="0"/>
          </a:p>
          <a:p>
            <a:r>
              <a:rPr lang="nl-NL" dirty="0" smtClean="0"/>
              <a:t>Tea Mellema-Kranenburg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81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Estateplanningstestament</a:t>
            </a:r>
            <a:r>
              <a:rPr lang="nl-NL" dirty="0" smtClean="0"/>
              <a:t>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Wettelijke verdeling met flexibele renteclausule</a:t>
            </a:r>
          </a:p>
          <a:p>
            <a:r>
              <a:rPr lang="nl-NL" dirty="0" smtClean="0"/>
              <a:t>Keuze omvang erfdelen</a:t>
            </a:r>
          </a:p>
          <a:p>
            <a:r>
              <a:rPr lang="nl-NL" dirty="0" smtClean="0"/>
              <a:t>Met afvul/aanvullend legaat</a:t>
            </a:r>
          </a:p>
          <a:p>
            <a:r>
              <a:rPr lang="nl-NL" dirty="0" smtClean="0"/>
              <a:t>Met bekwame executeur</a:t>
            </a:r>
          </a:p>
          <a:p>
            <a:r>
              <a:rPr lang="nl-NL" dirty="0" smtClean="0"/>
              <a:t>Juiste uitsluitingsclausule</a:t>
            </a:r>
          </a:p>
          <a:p>
            <a:r>
              <a:rPr lang="nl-NL" dirty="0" smtClean="0"/>
              <a:t>In combinatie met een levenstestament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563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</a:t>
            </a:r>
            <a:r>
              <a:rPr lang="nl-NL" dirty="0" err="1" smtClean="0"/>
              <a:t>Estateplanningstestament</a:t>
            </a:r>
            <a:r>
              <a:rPr lang="nl-NL" dirty="0" smtClean="0"/>
              <a:t>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Wettelijke verdeling</a:t>
            </a:r>
          </a:p>
          <a:p>
            <a:r>
              <a:rPr lang="nl-NL" dirty="0" smtClean="0"/>
              <a:t>Flexibele renteclausule</a:t>
            </a:r>
          </a:p>
          <a:p>
            <a:r>
              <a:rPr lang="nl-NL" dirty="0" smtClean="0"/>
              <a:t>Keuze omvang erfdelen</a:t>
            </a:r>
          </a:p>
          <a:p>
            <a:r>
              <a:rPr lang="nl-NL" dirty="0" smtClean="0"/>
              <a:t>Keuzemogelijkheid vruchtgebruik</a:t>
            </a:r>
          </a:p>
          <a:p>
            <a:r>
              <a:rPr lang="nl-NL" dirty="0" smtClean="0"/>
              <a:t>Afvul/aanvullend legaat</a:t>
            </a:r>
          </a:p>
          <a:p>
            <a:r>
              <a:rPr lang="nl-NL" dirty="0" smtClean="0"/>
              <a:t>Bekwame executeur</a:t>
            </a:r>
          </a:p>
          <a:p>
            <a:r>
              <a:rPr lang="nl-NL" dirty="0" smtClean="0"/>
              <a:t>Juiste uitsluitingsclausule</a:t>
            </a:r>
          </a:p>
          <a:p>
            <a:r>
              <a:rPr lang="nl-NL" dirty="0" smtClean="0"/>
              <a:t>In combinatie met levenstestament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61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Eatateplanningstestament</a:t>
            </a:r>
            <a:r>
              <a:rPr lang="nl-NL" dirty="0" smtClean="0"/>
              <a:t>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Quasi-wettelijke verdeling</a:t>
            </a:r>
          </a:p>
          <a:p>
            <a:r>
              <a:rPr lang="nl-NL" dirty="0" smtClean="0"/>
              <a:t>Flexibele renteclausule</a:t>
            </a:r>
          </a:p>
          <a:p>
            <a:r>
              <a:rPr lang="nl-NL" dirty="0" smtClean="0"/>
              <a:t>Keuze omvang erfdelen</a:t>
            </a:r>
          </a:p>
          <a:p>
            <a:r>
              <a:rPr lang="nl-NL" dirty="0" smtClean="0"/>
              <a:t>Keuzemogelijkheid vruchtgebruik</a:t>
            </a:r>
          </a:p>
          <a:p>
            <a:r>
              <a:rPr lang="nl-NL" dirty="0" smtClean="0"/>
              <a:t>Afvul/</a:t>
            </a:r>
            <a:r>
              <a:rPr lang="nl-NL" dirty="0" err="1" smtClean="0"/>
              <a:t>aanvullendlegaat</a:t>
            </a:r>
            <a:endParaRPr lang="nl-NL" dirty="0" smtClean="0"/>
          </a:p>
          <a:p>
            <a:r>
              <a:rPr lang="nl-NL" dirty="0" smtClean="0"/>
              <a:t>Executeur-afwikkelingsbewindvoerder</a:t>
            </a:r>
          </a:p>
          <a:p>
            <a:r>
              <a:rPr lang="nl-NL" dirty="0" smtClean="0"/>
              <a:t>Juiste uitsluitingsclausule</a:t>
            </a:r>
          </a:p>
          <a:p>
            <a:r>
              <a:rPr lang="nl-NL" dirty="0" smtClean="0"/>
              <a:t>In combinatie met levenstestament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704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Bijzonderheden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Combinatie met huwelijkse voorwaarden</a:t>
            </a:r>
          </a:p>
          <a:p>
            <a:r>
              <a:rPr lang="nl-NL" dirty="0" smtClean="0"/>
              <a:t>Stiefouderrelatie: wilsrechten, gelijke behandeling kinderen, legitieme</a:t>
            </a:r>
          </a:p>
          <a:p>
            <a:r>
              <a:rPr lang="nl-NL" dirty="0" smtClean="0"/>
              <a:t>Voorwaardelijke/tweetrapsmaking</a:t>
            </a:r>
          </a:p>
          <a:p>
            <a:r>
              <a:rPr lang="nl-NL" dirty="0" smtClean="0"/>
              <a:t>Schenkingen tijdens leven en legitieme</a:t>
            </a:r>
          </a:p>
          <a:p>
            <a:r>
              <a:rPr lang="nl-NL" dirty="0" smtClean="0"/>
              <a:t>Fiscale faciliteiten en gelijke </a:t>
            </a:r>
            <a:r>
              <a:rPr lang="nl-NL" smtClean="0"/>
              <a:t>behandeling kinderen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8705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95</Words>
  <Application>Microsoft Office PowerPoint</Application>
  <PresentationFormat>Diavoorstelling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Testamenten en erfbelasting</vt:lpstr>
      <vt:lpstr>Estateplanningstestament 1</vt:lpstr>
      <vt:lpstr> Estateplanningstestament 2</vt:lpstr>
      <vt:lpstr>Eatateplanningstestament 3</vt:lpstr>
      <vt:lpstr>Bijzonderheden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Testamenten en erfbelasting</dc:title>
  <dc:creator>tea</dc:creator>
  <cp:lastModifiedBy>tea</cp:lastModifiedBy>
  <cp:revision>5</cp:revision>
  <dcterms:created xsi:type="dcterms:W3CDTF">2017-05-15T10:49:24Z</dcterms:created>
  <dcterms:modified xsi:type="dcterms:W3CDTF">2017-09-04T19:23:11Z</dcterms:modified>
</cp:coreProperties>
</file>