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70"/>
  </p:notesMasterIdLst>
  <p:handoutMasterIdLst>
    <p:handoutMasterId r:id="rId71"/>
  </p:handoutMasterIdLst>
  <p:sldIdLst>
    <p:sldId id="354" r:id="rId2"/>
    <p:sldId id="359" r:id="rId3"/>
    <p:sldId id="360" r:id="rId4"/>
    <p:sldId id="375" r:id="rId5"/>
    <p:sldId id="376" r:id="rId6"/>
    <p:sldId id="361" r:id="rId7"/>
    <p:sldId id="377" r:id="rId8"/>
    <p:sldId id="365" r:id="rId9"/>
    <p:sldId id="366" r:id="rId10"/>
    <p:sldId id="367" r:id="rId11"/>
    <p:sldId id="368" r:id="rId12"/>
    <p:sldId id="369" r:id="rId13"/>
    <p:sldId id="374" r:id="rId14"/>
    <p:sldId id="362" r:id="rId15"/>
    <p:sldId id="363" r:id="rId16"/>
    <p:sldId id="372" r:id="rId17"/>
    <p:sldId id="364" r:id="rId18"/>
    <p:sldId id="373" r:id="rId19"/>
    <p:sldId id="370" r:id="rId20"/>
    <p:sldId id="371" r:id="rId21"/>
    <p:sldId id="378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382" r:id="rId32"/>
    <p:sldId id="381" r:id="rId33"/>
    <p:sldId id="437" r:id="rId34"/>
    <p:sldId id="383" r:id="rId35"/>
    <p:sldId id="438" r:id="rId36"/>
    <p:sldId id="379" r:id="rId37"/>
    <p:sldId id="380" r:id="rId38"/>
    <p:sldId id="385" r:id="rId39"/>
    <p:sldId id="386" r:id="rId40"/>
    <p:sldId id="387" r:id="rId41"/>
    <p:sldId id="396" r:id="rId42"/>
    <p:sldId id="397" r:id="rId43"/>
    <p:sldId id="402" r:id="rId44"/>
    <p:sldId id="399" r:id="rId45"/>
    <p:sldId id="400" r:id="rId46"/>
    <p:sldId id="401" r:id="rId47"/>
    <p:sldId id="403" r:id="rId48"/>
    <p:sldId id="404" r:id="rId49"/>
    <p:sldId id="405" r:id="rId50"/>
    <p:sldId id="408" r:id="rId51"/>
    <p:sldId id="409" r:id="rId52"/>
    <p:sldId id="410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4" r:id="rId65"/>
    <p:sldId id="425" r:id="rId66"/>
    <p:sldId id="426" r:id="rId67"/>
    <p:sldId id="427" r:id="rId68"/>
    <p:sldId id="388" r:id="rId69"/>
  </p:sldIdLst>
  <p:sldSz cx="12198350" cy="6858000"/>
  <p:notesSz cx="6858000" cy="9144000"/>
  <p:custDataLst>
    <p:tags r:id="rId7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98002E"/>
    <a:srgbClr val="ED1A3B"/>
    <a:srgbClr val="8596A8"/>
    <a:srgbClr val="E7E7E7"/>
    <a:srgbClr val="657C91"/>
    <a:srgbClr val="DF8639"/>
    <a:srgbClr val="02A5E2"/>
    <a:srgbClr val="218F8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2" autoAdjust="0"/>
  </p:normalViewPr>
  <p:slideViewPr>
    <p:cSldViewPr>
      <p:cViewPr varScale="1">
        <p:scale>
          <a:sx n="65" d="100"/>
          <a:sy n="65" d="100"/>
        </p:scale>
        <p:origin x="1352" y="48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36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B3D62-CF96-4E47-A5BC-0B2319A8718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16EF78-D3D3-4CBA-A133-59B0E66EC961}">
      <dgm:prSet phldrT="[Text]" custT="1"/>
      <dgm:spPr/>
      <dgm:t>
        <a:bodyPr/>
        <a:lstStyle/>
        <a:p>
          <a:r>
            <a:rPr lang="en-US" sz="2400" dirty="0"/>
            <a:t>Brexit</a:t>
          </a:r>
        </a:p>
      </dgm:t>
    </dgm:pt>
    <dgm:pt modelId="{24149BA6-3103-42CF-B04C-CC2EAC676A1C}" type="parTrans" cxnId="{544CACE3-42DD-4F58-A2FC-CC946F0FB322}">
      <dgm:prSet/>
      <dgm:spPr/>
      <dgm:t>
        <a:bodyPr/>
        <a:lstStyle/>
        <a:p>
          <a:endParaRPr lang="en-US" sz="2400"/>
        </a:p>
      </dgm:t>
    </dgm:pt>
    <dgm:pt modelId="{E157435A-1DA5-47E4-9847-9E4FE392B590}" type="sibTrans" cxnId="{544CACE3-42DD-4F58-A2FC-CC946F0FB322}">
      <dgm:prSet/>
      <dgm:spPr/>
      <dgm:t>
        <a:bodyPr/>
        <a:lstStyle/>
        <a:p>
          <a:endParaRPr lang="en-US" sz="2400"/>
        </a:p>
      </dgm:t>
    </dgm:pt>
    <dgm:pt modelId="{0C8E1189-616B-4EC6-AF6B-E78EC423704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Cliff edge</a:t>
          </a:r>
        </a:p>
      </dgm:t>
    </dgm:pt>
    <dgm:pt modelId="{E7620556-EE66-4EB9-BDBD-EE97A29A94E7}" type="parTrans" cxnId="{2829BBA7-2DAD-44EB-BDD7-333D045269D9}">
      <dgm:prSet custT="1"/>
      <dgm:spPr/>
      <dgm:t>
        <a:bodyPr/>
        <a:lstStyle/>
        <a:p>
          <a:endParaRPr lang="en-US" sz="2400"/>
        </a:p>
      </dgm:t>
    </dgm:pt>
    <dgm:pt modelId="{B732EB3B-F65A-4A10-8780-D189A9E198AA}" type="sibTrans" cxnId="{2829BBA7-2DAD-44EB-BDD7-333D045269D9}">
      <dgm:prSet/>
      <dgm:spPr/>
      <dgm:t>
        <a:bodyPr/>
        <a:lstStyle/>
        <a:p>
          <a:endParaRPr lang="en-US" sz="2400"/>
        </a:p>
      </dgm:t>
    </dgm:pt>
    <dgm:pt modelId="{8D8C8699-85E5-405B-B725-890131775D9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dirty="0" err="1"/>
            <a:t>Toekomstige</a:t>
          </a:r>
          <a:r>
            <a:rPr lang="en-US" sz="2200" dirty="0"/>
            <a:t> </a:t>
          </a:r>
          <a:r>
            <a:rPr lang="en-US" sz="2200" dirty="0" err="1"/>
            <a:t>relatie</a:t>
          </a:r>
          <a:endParaRPr lang="en-US" sz="2200" dirty="0"/>
        </a:p>
      </dgm:t>
    </dgm:pt>
    <dgm:pt modelId="{F139F9B8-6B43-45C2-BEEC-F678AECFECD1}" type="parTrans" cxnId="{799FC38C-811B-4FFE-A4B8-E62632AF6216}">
      <dgm:prSet custT="1"/>
      <dgm:spPr/>
      <dgm:t>
        <a:bodyPr/>
        <a:lstStyle/>
        <a:p>
          <a:endParaRPr lang="en-US" sz="2400"/>
        </a:p>
      </dgm:t>
    </dgm:pt>
    <dgm:pt modelId="{07F5FBD0-C469-4EB9-9F7D-0C526C2BC73B}" type="sibTrans" cxnId="{799FC38C-811B-4FFE-A4B8-E62632AF6216}">
      <dgm:prSet/>
      <dgm:spPr/>
      <dgm:t>
        <a:bodyPr/>
        <a:lstStyle/>
        <a:p>
          <a:endParaRPr lang="en-US" sz="2400"/>
        </a:p>
      </dgm:t>
    </dgm:pt>
    <dgm:pt modelId="{7680CCAE-B0DA-4121-8E85-3D7F193A8F2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err="1"/>
            <a:t>Overgangs-periode</a:t>
          </a:r>
          <a:endParaRPr lang="en-US" sz="2400" dirty="0"/>
        </a:p>
      </dgm:t>
    </dgm:pt>
    <dgm:pt modelId="{ECF2A6B4-5353-4E3B-84BE-7A83E01DDA22}" type="parTrans" cxnId="{A70CAC5F-DE03-49D0-8514-F141DD91DF06}">
      <dgm:prSet custT="1"/>
      <dgm:spPr/>
      <dgm:t>
        <a:bodyPr/>
        <a:lstStyle/>
        <a:p>
          <a:endParaRPr lang="en-US" sz="2400"/>
        </a:p>
      </dgm:t>
    </dgm:pt>
    <dgm:pt modelId="{86864525-D18F-45AD-9B93-1A05E670308E}" type="sibTrans" cxnId="{A70CAC5F-DE03-49D0-8514-F141DD91DF06}">
      <dgm:prSet/>
      <dgm:spPr/>
      <dgm:t>
        <a:bodyPr/>
        <a:lstStyle/>
        <a:p>
          <a:endParaRPr lang="en-US" sz="2400"/>
        </a:p>
      </dgm:t>
    </dgm:pt>
    <dgm:pt modelId="{84C9C48C-BE79-4093-AC0D-CEAFD18B99D2}">
      <dgm:prSet phldrT="[Text]" custT="1"/>
      <dgm:spPr/>
      <dgm:t>
        <a:bodyPr/>
        <a:lstStyle/>
        <a:p>
          <a:r>
            <a:rPr lang="en-US" sz="2200" u="none" dirty="0" err="1"/>
            <a:t>Terugvallen</a:t>
          </a:r>
          <a:r>
            <a:rPr lang="en-US" sz="2200" u="none" baseline="0" dirty="0"/>
            <a:t> op </a:t>
          </a:r>
          <a:r>
            <a:rPr lang="en-US" sz="2200" u="none" baseline="0" dirty="0" err="1"/>
            <a:t>internationale</a:t>
          </a:r>
          <a:r>
            <a:rPr lang="en-US" sz="2200" u="none" baseline="0" dirty="0"/>
            <a:t> </a:t>
          </a:r>
          <a:r>
            <a:rPr lang="en-US" sz="2200" u="none" baseline="0" dirty="0" err="1"/>
            <a:t>afspraken</a:t>
          </a:r>
          <a:endParaRPr lang="en-US" sz="2200" u="none" dirty="0"/>
        </a:p>
      </dgm:t>
    </dgm:pt>
    <dgm:pt modelId="{B7F164FE-33E9-424F-8099-C99D66F8E08B}" type="parTrans" cxnId="{A2D38519-6A06-486A-BF4B-06EAACE824BE}">
      <dgm:prSet custT="1"/>
      <dgm:spPr/>
      <dgm:t>
        <a:bodyPr/>
        <a:lstStyle/>
        <a:p>
          <a:endParaRPr lang="en-US" sz="2400"/>
        </a:p>
      </dgm:t>
    </dgm:pt>
    <dgm:pt modelId="{4EF4E8BC-3D18-4629-B0AD-6AEAE259027A}" type="sibTrans" cxnId="{A2D38519-6A06-486A-BF4B-06EAACE824BE}">
      <dgm:prSet/>
      <dgm:spPr/>
      <dgm:t>
        <a:bodyPr/>
        <a:lstStyle/>
        <a:p>
          <a:endParaRPr lang="en-US" sz="2400"/>
        </a:p>
      </dgm:t>
    </dgm:pt>
    <dgm:pt modelId="{1D1C7AC0-229D-4B29-AA14-656637272E8A}">
      <dgm:prSet custT="1"/>
      <dgm:spPr/>
      <dgm:t>
        <a:bodyPr/>
        <a:lstStyle/>
        <a:p>
          <a:r>
            <a:rPr lang="en-US" sz="2200" u="none" dirty="0" err="1"/>
            <a:t>Toekomstige</a:t>
          </a:r>
          <a:r>
            <a:rPr lang="en-US" sz="2200" u="none" dirty="0"/>
            <a:t> </a:t>
          </a:r>
          <a:r>
            <a:rPr lang="en-US" sz="2200" u="none" dirty="0" err="1"/>
            <a:t>relatie</a:t>
          </a:r>
          <a:endParaRPr lang="en-US" sz="2200" dirty="0"/>
        </a:p>
      </dgm:t>
    </dgm:pt>
    <dgm:pt modelId="{758B0E71-1142-4AB5-B4F0-E514FE225E7E}" type="parTrans" cxnId="{CB377A25-D280-41F4-8B77-E9799871AA06}">
      <dgm:prSet custT="1"/>
      <dgm:spPr/>
      <dgm:t>
        <a:bodyPr/>
        <a:lstStyle/>
        <a:p>
          <a:endParaRPr lang="en-US" sz="2400"/>
        </a:p>
      </dgm:t>
    </dgm:pt>
    <dgm:pt modelId="{785E97D9-6AD6-4702-B814-F8CB73A30D7A}" type="sibTrans" cxnId="{CB377A25-D280-41F4-8B77-E9799871AA06}">
      <dgm:prSet/>
      <dgm:spPr/>
      <dgm:t>
        <a:bodyPr/>
        <a:lstStyle/>
        <a:p>
          <a:endParaRPr lang="en-US" sz="2400"/>
        </a:p>
      </dgm:t>
    </dgm:pt>
    <dgm:pt modelId="{41326E78-5284-4579-AFA2-9E7378F8C0CE}" type="pres">
      <dgm:prSet presAssocID="{3DBB3D62-CF96-4E47-A5BC-0B2319A871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2B4E8E-75E4-4578-9C1A-286189988AB6}" type="pres">
      <dgm:prSet presAssocID="{4A16EF78-D3D3-4CBA-A133-59B0E66EC961}" presName="root1" presStyleCnt="0"/>
      <dgm:spPr/>
    </dgm:pt>
    <dgm:pt modelId="{BC699E19-FCEA-4D54-9918-DC84EA0C5471}" type="pres">
      <dgm:prSet presAssocID="{4A16EF78-D3D3-4CBA-A133-59B0E66EC961}" presName="LevelOneTextNode" presStyleLbl="node0" presStyleIdx="0" presStyleCnt="1" custScaleX="79316" custScaleY="88685" custLinFactNeighborY="23968">
        <dgm:presLayoutVars>
          <dgm:chPref val="3"/>
        </dgm:presLayoutVars>
      </dgm:prSet>
      <dgm:spPr/>
    </dgm:pt>
    <dgm:pt modelId="{42AA472D-1AD4-48B6-B6F5-26DB2FA2866F}" type="pres">
      <dgm:prSet presAssocID="{4A16EF78-D3D3-4CBA-A133-59B0E66EC961}" presName="level2hierChild" presStyleCnt="0"/>
      <dgm:spPr/>
    </dgm:pt>
    <dgm:pt modelId="{4A8DFC23-2DF4-4EA2-B574-4BDFEDDF7015}" type="pres">
      <dgm:prSet presAssocID="{E7620556-EE66-4EB9-BDBD-EE97A29A94E7}" presName="conn2-1" presStyleLbl="parChTrans1D2" presStyleIdx="0" presStyleCnt="2"/>
      <dgm:spPr/>
    </dgm:pt>
    <dgm:pt modelId="{9A36BA36-F152-4017-B05C-E417D96721C1}" type="pres">
      <dgm:prSet presAssocID="{E7620556-EE66-4EB9-BDBD-EE97A29A94E7}" presName="connTx" presStyleLbl="parChTrans1D2" presStyleIdx="0" presStyleCnt="2"/>
      <dgm:spPr/>
    </dgm:pt>
    <dgm:pt modelId="{524FD47D-357C-49C7-B28F-A977CC087312}" type="pres">
      <dgm:prSet presAssocID="{0C8E1189-616B-4EC6-AF6B-E78EC423704C}" presName="root2" presStyleCnt="0"/>
      <dgm:spPr/>
    </dgm:pt>
    <dgm:pt modelId="{4035857C-C08F-495F-9BE6-DD9F5C2EECFA}" type="pres">
      <dgm:prSet presAssocID="{0C8E1189-616B-4EC6-AF6B-E78EC423704C}" presName="LevelTwoTextNode" presStyleLbl="node2" presStyleIdx="0" presStyleCnt="2" custScaleX="79316" custScaleY="88685" custLinFactNeighborY="482">
        <dgm:presLayoutVars>
          <dgm:chPref val="3"/>
        </dgm:presLayoutVars>
      </dgm:prSet>
      <dgm:spPr/>
    </dgm:pt>
    <dgm:pt modelId="{1213F6E0-131F-445E-8087-50FF9FD535A7}" type="pres">
      <dgm:prSet presAssocID="{0C8E1189-616B-4EC6-AF6B-E78EC423704C}" presName="level3hierChild" presStyleCnt="0"/>
      <dgm:spPr/>
    </dgm:pt>
    <dgm:pt modelId="{6ACA5ED5-7E84-4F44-A250-4B930A3EC2CB}" type="pres">
      <dgm:prSet presAssocID="{F139F9B8-6B43-45C2-BEEC-F678AECFECD1}" presName="conn2-1" presStyleLbl="parChTrans1D3" presStyleIdx="0" presStyleCnt="3"/>
      <dgm:spPr/>
    </dgm:pt>
    <dgm:pt modelId="{DBEDC39E-65BC-44E1-A147-9D57C20A59C3}" type="pres">
      <dgm:prSet presAssocID="{F139F9B8-6B43-45C2-BEEC-F678AECFECD1}" presName="connTx" presStyleLbl="parChTrans1D3" presStyleIdx="0" presStyleCnt="3"/>
      <dgm:spPr/>
    </dgm:pt>
    <dgm:pt modelId="{D670194F-80DC-4521-A8F6-7970AF7D1C05}" type="pres">
      <dgm:prSet presAssocID="{8D8C8699-85E5-405B-B725-890131775D9F}" presName="root2" presStyleCnt="0"/>
      <dgm:spPr/>
    </dgm:pt>
    <dgm:pt modelId="{45C0A87B-17BF-4769-A80D-6C024D64CD95}" type="pres">
      <dgm:prSet presAssocID="{8D8C8699-85E5-405B-B725-890131775D9F}" presName="LevelTwoTextNode" presStyleLbl="node3" presStyleIdx="0" presStyleCnt="3" custScaleX="95359" custScaleY="88685" custLinFactNeighborX="2020" custLinFactNeighborY="482">
        <dgm:presLayoutVars>
          <dgm:chPref val="3"/>
        </dgm:presLayoutVars>
      </dgm:prSet>
      <dgm:spPr/>
    </dgm:pt>
    <dgm:pt modelId="{C3634B82-EE90-4528-8BC6-6720BB3980AF}" type="pres">
      <dgm:prSet presAssocID="{8D8C8699-85E5-405B-B725-890131775D9F}" presName="level3hierChild" presStyleCnt="0"/>
      <dgm:spPr/>
    </dgm:pt>
    <dgm:pt modelId="{918E5273-543C-464F-B0DA-054EBF3DBCE1}" type="pres">
      <dgm:prSet presAssocID="{ECF2A6B4-5353-4E3B-84BE-7A83E01DDA22}" presName="conn2-1" presStyleLbl="parChTrans1D2" presStyleIdx="1" presStyleCnt="2"/>
      <dgm:spPr/>
    </dgm:pt>
    <dgm:pt modelId="{671B09D3-DBC9-4BE0-B8FD-F83BCDD1A02C}" type="pres">
      <dgm:prSet presAssocID="{ECF2A6B4-5353-4E3B-84BE-7A83E01DDA22}" presName="connTx" presStyleLbl="parChTrans1D2" presStyleIdx="1" presStyleCnt="2"/>
      <dgm:spPr/>
    </dgm:pt>
    <dgm:pt modelId="{7228E61D-7F03-4ADE-8EF1-AEB59702CA9A}" type="pres">
      <dgm:prSet presAssocID="{7680CCAE-B0DA-4121-8E85-3D7F193A8F24}" presName="root2" presStyleCnt="0"/>
      <dgm:spPr/>
    </dgm:pt>
    <dgm:pt modelId="{09EACBC2-CC2D-47EA-8128-7B093873D899}" type="pres">
      <dgm:prSet presAssocID="{7680CCAE-B0DA-4121-8E85-3D7F193A8F24}" presName="LevelTwoTextNode" presStyleLbl="node2" presStyleIdx="1" presStyleCnt="2" custScaleX="79316" custScaleY="88685" custLinFactNeighborX="759" custLinFactNeighborY="-278">
        <dgm:presLayoutVars>
          <dgm:chPref val="3"/>
        </dgm:presLayoutVars>
      </dgm:prSet>
      <dgm:spPr/>
    </dgm:pt>
    <dgm:pt modelId="{B192F5ED-2DAD-4715-ADB6-4E5B7B35EFED}" type="pres">
      <dgm:prSet presAssocID="{7680CCAE-B0DA-4121-8E85-3D7F193A8F24}" presName="level3hierChild" presStyleCnt="0"/>
      <dgm:spPr/>
    </dgm:pt>
    <dgm:pt modelId="{7A9A499C-AEE7-45A1-82F5-E5D68D828586}" type="pres">
      <dgm:prSet presAssocID="{B7F164FE-33E9-424F-8099-C99D66F8E08B}" presName="conn2-1" presStyleLbl="parChTrans1D3" presStyleIdx="1" presStyleCnt="3"/>
      <dgm:spPr/>
    </dgm:pt>
    <dgm:pt modelId="{46DD8756-BF21-4FD7-8FF7-33775C392AEF}" type="pres">
      <dgm:prSet presAssocID="{B7F164FE-33E9-424F-8099-C99D66F8E08B}" presName="connTx" presStyleLbl="parChTrans1D3" presStyleIdx="1" presStyleCnt="3"/>
      <dgm:spPr/>
    </dgm:pt>
    <dgm:pt modelId="{8CD1E8B0-88D0-45E5-8A2A-2DFA05FD5FB4}" type="pres">
      <dgm:prSet presAssocID="{84C9C48C-BE79-4093-AC0D-CEAFD18B99D2}" presName="root2" presStyleCnt="0"/>
      <dgm:spPr/>
    </dgm:pt>
    <dgm:pt modelId="{40312F1D-1EF4-4B91-86F8-688633C34A95}" type="pres">
      <dgm:prSet presAssocID="{84C9C48C-BE79-4093-AC0D-CEAFD18B99D2}" presName="LevelTwoTextNode" presStyleLbl="node3" presStyleIdx="1" presStyleCnt="3" custScaleX="94881" custScaleY="88685" custLinFactNeighborX="1855" custLinFactNeighborY="-7624">
        <dgm:presLayoutVars>
          <dgm:chPref val="3"/>
        </dgm:presLayoutVars>
      </dgm:prSet>
      <dgm:spPr/>
    </dgm:pt>
    <dgm:pt modelId="{931ECA6E-EBE0-471A-881D-9334C31A40F1}" type="pres">
      <dgm:prSet presAssocID="{84C9C48C-BE79-4093-AC0D-CEAFD18B99D2}" presName="level3hierChild" presStyleCnt="0"/>
      <dgm:spPr/>
    </dgm:pt>
    <dgm:pt modelId="{DC58D4BA-A3E8-409D-929E-10F71283F673}" type="pres">
      <dgm:prSet presAssocID="{758B0E71-1142-4AB5-B4F0-E514FE225E7E}" presName="conn2-1" presStyleLbl="parChTrans1D3" presStyleIdx="2" presStyleCnt="3"/>
      <dgm:spPr/>
    </dgm:pt>
    <dgm:pt modelId="{13617884-AC11-4D7D-9E6D-D8D13930488D}" type="pres">
      <dgm:prSet presAssocID="{758B0E71-1142-4AB5-B4F0-E514FE225E7E}" presName="connTx" presStyleLbl="parChTrans1D3" presStyleIdx="2" presStyleCnt="3"/>
      <dgm:spPr/>
    </dgm:pt>
    <dgm:pt modelId="{EBCC75E1-4865-4DB8-A061-6BEEFAF524CC}" type="pres">
      <dgm:prSet presAssocID="{1D1C7AC0-229D-4B29-AA14-656637272E8A}" presName="root2" presStyleCnt="0"/>
      <dgm:spPr/>
    </dgm:pt>
    <dgm:pt modelId="{A3C3B214-9F2E-439D-9882-20178BB2BA94}" type="pres">
      <dgm:prSet presAssocID="{1D1C7AC0-229D-4B29-AA14-656637272E8A}" presName="LevelTwoTextNode" presStyleLbl="node3" presStyleIdx="2" presStyleCnt="3" custScaleX="94808" custScaleY="88685" custLinFactNeighborX="1891" custLinFactNeighborY="-8142">
        <dgm:presLayoutVars>
          <dgm:chPref val="3"/>
        </dgm:presLayoutVars>
      </dgm:prSet>
      <dgm:spPr/>
    </dgm:pt>
    <dgm:pt modelId="{0958B3BD-5EC6-4454-AA7A-7D9D09B20290}" type="pres">
      <dgm:prSet presAssocID="{1D1C7AC0-229D-4B29-AA14-656637272E8A}" presName="level3hierChild" presStyleCnt="0"/>
      <dgm:spPr/>
    </dgm:pt>
  </dgm:ptLst>
  <dgm:cxnLst>
    <dgm:cxn modelId="{BC3BA500-63C2-409B-AC6C-7E45B337AA92}" type="presOf" srcId="{7680CCAE-B0DA-4121-8E85-3D7F193A8F24}" destId="{09EACBC2-CC2D-47EA-8128-7B093873D899}" srcOrd="0" destOrd="0" presId="urn:microsoft.com/office/officeart/2005/8/layout/hierarchy2"/>
    <dgm:cxn modelId="{A12F5007-6A0E-4868-9893-F8C679E31DC7}" type="presOf" srcId="{4A16EF78-D3D3-4CBA-A133-59B0E66EC961}" destId="{BC699E19-FCEA-4D54-9918-DC84EA0C5471}" srcOrd="0" destOrd="0" presId="urn:microsoft.com/office/officeart/2005/8/layout/hierarchy2"/>
    <dgm:cxn modelId="{86808818-165B-444C-B2E3-109A530DD1E9}" type="presOf" srcId="{8D8C8699-85E5-405B-B725-890131775D9F}" destId="{45C0A87B-17BF-4769-A80D-6C024D64CD95}" srcOrd="0" destOrd="0" presId="urn:microsoft.com/office/officeart/2005/8/layout/hierarchy2"/>
    <dgm:cxn modelId="{A2D38519-6A06-486A-BF4B-06EAACE824BE}" srcId="{7680CCAE-B0DA-4121-8E85-3D7F193A8F24}" destId="{84C9C48C-BE79-4093-AC0D-CEAFD18B99D2}" srcOrd="0" destOrd="0" parTransId="{B7F164FE-33E9-424F-8099-C99D66F8E08B}" sibTransId="{4EF4E8BC-3D18-4629-B0AD-6AEAE259027A}"/>
    <dgm:cxn modelId="{CB377A25-D280-41F4-8B77-E9799871AA06}" srcId="{7680CCAE-B0DA-4121-8E85-3D7F193A8F24}" destId="{1D1C7AC0-229D-4B29-AA14-656637272E8A}" srcOrd="1" destOrd="0" parTransId="{758B0E71-1142-4AB5-B4F0-E514FE225E7E}" sibTransId="{785E97D9-6AD6-4702-B814-F8CB73A30D7A}"/>
    <dgm:cxn modelId="{EF8EBB31-7FEC-49CC-83AF-C1E35BCBB13F}" type="presOf" srcId="{B7F164FE-33E9-424F-8099-C99D66F8E08B}" destId="{7A9A499C-AEE7-45A1-82F5-E5D68D828586}" srcOrd="0" destOrd="0" presId="urn:microsoft.com/office/officeart/2005/8/layout/hierarchy2"/>
    <dgm:cxn modelId="{A70CAC5F-DE03-49D0-8514-F141DD91DF06}" srcId="{4A16EF78-D3D3-4CBA-A133-59B0E66EC961}" destId="{7680CCAE-B0DA-4121-8E85-3D7F193A8F24}" srcOrd="1" destOrd="0" parTransId="{ECF2A6B4-5353-4E3B-84BE-7A83E01DDA22}" sibTransId="{86864525-D18F-45AD-9B93-1A05E670308E}"/>
    <dgm:cxn modelId="{88594262-B2DC-48F7-9AD1-AFEEF1BD9792}" type="presOf" srcId="{E7620556-EE66-4EB9-BDBD-EE97A29A94E7}" destId="{9A36BA36-F152-4017-B05C-E417D96721C1}" srcOrd="1" destOrd="0" presId="urn:microsoft.com/office/officeart/2005/8/layout/hierarchy2"/>
    <dgm:cxn modelId="{44472B67-A564-4EED-9E08-3852993F5E1C}" type="presOf" srcId="{0C8E1189-616B-4EC6-AF6B-E78EC423704C}" destId="{4035857C-C08F-495F-9BE6-DD9F5C2EECFA}" srcOrd="0" destOrd="0" presId="urn:microsoft.com/office/officeart/2005/8/layout/hierarchy2"/>
    <dgm:cxn modelId="{03FAF249-22E2-433B-9EC0-A2F03B12644A}" type="presOf" srcId="{84C9C48C-BE79-4093-AC0D-CEAFD18B99D2}" destId="{40312F1D-1EF4-4B91-86F8-688633C34A95}" srcOrd="0" destOrd="0" presId="urn:microsoft.com/office/officeart/2005/8/layout/hierarchy2"/>
    <dgm:cxn modelId="{7996216C-71C8-408C-AEA5-769AB7EAC32D}" type="presOf" srcId="{ECF2A6B4-5353-4E3B-84BE-7A83E01DDA22}" destId="{918E5273-543C-464F-B0DA-054EBF3DBCE1}" srcOrd="0" destOrd="0" presId="urn:microsoft.com/office/officeart/2005/8/layout/hierarchy2"/>
    <dgm:cxn modelId="{5EC09054-CDB8-4A85-A902-24015E173A44}" type="presOf" srcId="{E7620556-EE66-4EB9-BDBD-EE97A29A94E7}" destId="{4A8DFC23-2DF4-4EA2-B574-4BDFEDDF7015}" srcOrd="0" destOrd="0" presId="urn:microsoft.com/office/officeart/2005/8/layout/hierarchy2"/>
    <dgm:cxn modelId="{799FC38C-811B-4FFE-A4B8-E62632AF6216}" srcId="{0C8E1189-616B-4EC6-AF6B-E78EC423704C}" destId="{8D8C8699-85E5-405B-B725-890131775D9F}" srcOrd="0" destOrd="0" parTransId="{F139F9B8-6B43-45C2-BEEC-F678AECFECD1}" sibTransId="{07F5FBD0-C469-4EB9-9F7D-0C526C2BC73B}"/>
    <dgm:cxn modelId="{978B2995-6F6B-4CCC-BE62-25B0AE9C8A7E}" type="presOf" srcId="{ECF2A6B4-5353-4E3B-84BE-7A83E01DDA22}" destId="{671B09D3-DBC9-4BE0-B8FD-F83BCDD1A02C}" srcOrd="1" destOrd="0" presId="urn:microsoft.com/office/officeart/2005/8/layout/hierarchy2"/>
    <dgm:cxn modelId="{71668D9E-A019-4391-872F-1945F2353D8E}" type="presOf" srcId="{3DBB3D62-CF96-4E47-A5BC-0B2319A87189}" destId="{41326E78-5284-4579-AFA2-9E7378F8C0CE}" srcOrd="0" destOrd="0" presId="urn:microsoft.com/office/officeart/2005/8/layout/hierarchy2"/>
    <dgm:cxn modelId="{DCED56A3-2C04-4E1D-AB2C-D6FF883E3A88}" type="presOf" srcId="{F139F9B8-6B43-45C2-BEEC-F678AECFECD1}" destId="{DBEDC39E-65BC-44E1-A147-9D57C20A59C3}" srcOrd="1" destOrd="0" presId="urn:microsoft.com/office/officeart/2005/8/layout/hierarchy2"/>
    <dgm:cxn modelId="{2829BBA7-2DAD-44EB-BDD7-333D045269D9}" srcId="{4A16EF78-D3D3-4CBA-A133-59B0E66EC961}" destId="{0C8E1189-616B-4EC6-AF6B-E78EC423704C}" srcOrd="0" destOrd="0" parTransId="{E7620556-EE66-4EB9-BDBD-EE97A29A94E7}" sibTransId="{B732EB3B-F65A-4A10-8780-D189A9E198AA}"/>
    <dgm:cxn modelId="{C0063BA9-263B-4C96-892D-C3311013E8DE}" type="presOf" srcId="{1D1C7AC0-229D-4B29-AA14-656637272E8A}" destId="{A3C3B214-9F2E-439D-9882-20178BB2BA94}" srcOrd="0" destOrd="0" presId="urn:microsoft.com/office/officeart/2005/8/layout/hierarchy2"/>
    <dgm:cxn modelId="{D4A653B1-FB55-491D-A91D-40E02A6B5AB4}" type="presOf" srcId="{B7F164FE-33E9-424F-8099-C99D66F8E08B}" destId="{46DD8756-BF21-4FD7-8FF7-33775C392AEF}" srcOrd="1" destOrd="0" presId="urn:microsoft.com/office/officeart/2005/8/layout/hierarchy2"/>
    <dgm:cxn modelId="{544CACE3-42DD-4F58-A2FC-CC946F0FB322}" srcId="{3DBB3D62-CF96-4E47-A5BC-0B2319A87189}" destId="{4A16EF78-D3D3-4CBA-A133-59B0E66EC961}" srcOrd="0" destOrd="0" parTransId="{24149BA6-3103-42CF-B04C-CC2EAC676A1C}" sibTransId="{E157435A-1DA5-47E4-9847-9E4FE392B590}"/>
    <dgm:cxn modelId="{4E4C8BE9-6082-49BF-B093-7B6839BEBFC2}" type="presOf" srcId="{F139F9B8-6B43-45C2-BEEC-F678AECFECD1}" destId="{6ACA5ED5-7E84-4F44-A250-4B930A3EC2CB}" srcOrd="0" destOrd="0" presId="urn:microsoft.com/office/officeart/2005/8/layout/hierarchy2"/>
    <dgm:cxn modelId="{678068FA-11F9-460D-A5FD-7D44C31A10ED}" type="presOf" srcId="{758B0E71-1142-4AB5-B4F0-E514FE225E7E}" destId="{13617884-AC11-4D7D-9E6D-D8D13930488D}" srcOrd="1" destOrd="0" presId="urn:microsoft.com/office/officeart/2005/8/layout/hierarchy2"/>
    <dgm:cxn modelId="{D7188BFC-E330-45BF-8274-06515A49D468}" type="presOf" srcId="{758B0E71-1142-4AB5-B4F0-E514FE225E7E}" destId="{DC58D4BA-A3E8-409D-929E-10F71283F673}" srcOrd="0" destOrd="0" presId="urn:microsoft.com/office/officeart/2005/8/layout/hierarchy2"/>
    <dgm:cxn modelId="{D28E5D04-64B0-4791-B0AF-1F8790297A02}" type="presParOf" srcId="{41326E78-5284-4579-AFA2-9E7378F8C0CE}" destId="{702B4E8E-75E4-4578-9C1A-286189988AB6}" srcOrd="0" destOrd="0" presId="urn:microsoft.com/office/officeart/2005/8/layout/hierarchy2"/>
    <dgm:cxn modelId="{8B0280E6-3361-4598-883C-0D64A13B92BF}" type="presParOf" srcId="{702B4E8E-75E4-4578-9C1A-286189988AB6}" destId="{BC699E19-FCEA-4D54-9918-DC84EA0C5471}" srcOrd="0" destOrd="0" presId="urn:microsoft.com/office/officeart/2005/8/layout/hierarchy2"/>
    <dgm:cxn modelId="{B816F4A9-2B93-48BD-B53A-ACA22445A4B6}" type="presParOf" srcId="{702B4E8E-75E4-4578-9C1A-286189988AB6}" destId="{42AA472D-1AD4-48B6-B6F5-26DB2FA2866F}" srcOrd="1" destOrd="0" presId="urn:microsoft.com/office/officeart/2005/8/layout/hierarchy2"/>
    <dgm:cxn modelId="{19C2B488-7648-49E9-AB02-4DB016D22B17}" type="presParOf" srcId="{42AA472D-1AD4-48B6-B6F5-26DB2FA2866F}" destId="{4A8DFC23-2DF4-4EA2-B574-4BDFEDDF7015}" srcOrd="0" destOrd="0" presId="urn:microsoft.com/office/officeart/2005/8/layout/hierarchy2"/>
    <dgm:cxn modelId="{8B6FCC78-23A4-4808-9DEB-F356CBB8F746}" type="presParOf" srcId="{4A8DFC23-2DF4-4EA2-B574-4BDFEDDF7015}" destId="{9A36BA36-F152-4017-B05C-E417D96721C1}" srcOrd="0" destOrd="0" presId="urn:microsoft.com/office/officeart/2005/8/layout/hierarchy2"/>
    <dgm:cxn modelId="{F9ED39ED-8146-41CA-9D73-A33413BBE920}" type="presParOf" srcId="{42AA472D-1AD4-48B6-B6F5-26DB2FA2866F}" destId="{524FD47D-357C-49C7-B28F-A977CC087312}" srcOrd="1" destOrd="0" presId="urn:microsoft.com/office/officeart/2005/8/layout/hierarchy2"/>
    <dgm:cxn modelId="{AAF7357C-E491-44EF-AB99-6CB007B63938}" type="presParOf" srcId="{524FD47D-357C-49C7-B28F-A977CC087312}" destId="{4035857C-C08F-495F-9BE6-DD9F5C2EECFA}" srcOrd="0" destOrd="0" presId="urn:microsoft.com/office/officeart/2005/8/layout/hierarchy2"/>
    <dgm:cxn modelId="{FD47BD69-A1C3-4196-A67E-1D386DFB8C2C}" type="presParOf" srcId="{524FD47D-357C-49C7-B28F-A977CC087312}" destId="{1213F6E0-131F-445E-8087-50FF9FD535A7}" srcOrd="1" destOrd="0" presId="urn:microsoft.com/office/officeart/2005/8/layout/hierarchy2"/>
    <dgm:cxn modelId="{3B799AB9-6F44-41CA-B558-637AAF1EAA1A}" type="presParOf" srcId="{1213F6E0-131F-445E-8087-50FF9FD535A7}" destId="{6ACA5ED5-7E84-4F44-A250-4B930A3EC2CB}" srcOrd="0" destOrd="0" presId="urn:microsoft.com/office/officeart/2005/8/layout/hierarchy2"/>
    <dgm:cxn modelId="{AC899361-C708-4282-BD52-B353EF873F8A}" type="presParOf" srcId="{6ACA5ED5-7E84-4F44-A250-4B930A3EC2CB}" destId="{DBEDC39E-65BC-44E1-A147-9D57C20A59C3}" srcOrd="0" destOrd="0" presId="urn:microsoft.com/office/officeart/2005/8/layout/hierarchy2"/>
    <dgm:cxn modelId="{46DED31E-81CB-4A76-AF2F-85EBFE72034A}" type="presParOf" srcId="{1213F6E0-131F-445E-8087-50FF9FD535A7}" destId="{D670194F-80DC-4521-A8F6-7970AF7D1C05}" srcOrd="1" destOrd="0" presId="urn:microsoft.com/office/officeart/2005/8/layout/hierarchy2"/>
    <dgm:cxn modelId="{FDBD1422-E2F2-4141-9D43-A5F6DAF83DD7}" type="presParOf" srcId="{D670194F-80DC-4521-A8F6-7970AF7D1C05}" destId="{45C0A87B-17BF-4769-A80D-6C024D64CD95}" srcOrd="0" destOrd="0" presId="urn:microsoft.com/office/officeart/2005/8/layout/hierarchy2"/>
    <dgm:cxn modelId="{5D8CA6FB-FA65-48A5-9A83-80CCB4830425}" type="presParOf" srcId="{D670194F-80DC-4521-A8F6-7970AF7D1C05}" destId="{C3634B82-EE90-4528-8BC6-6720BB3980AF}" srcOrd="1" destOrd="0" presId="urn:microsoft.com/office/officeart/2005/8/layout/hierarchy2"/>
    <dgm:cxn modelId="{667D287B-E986-4D9D-AA11-FB4D488DA36B}" type="presParOf" srcId="{42AA472D-1AD4-48B6-B6F5-26DB2FA2866F}" destId="{918E5273-543C-464F-B0DA-054EBF3DBCE1}" srcOrd="2" destOrd="0" presId="urn:microsoft.com/office/officeart/2005/8/layout/hierarchy2"/>
    <dgm:cxn modelId="{7A299455-7B3F-48DB-A5CB-D77FF1CBE09B}" type="presParOf" srcId="{918E5273-543C-464F-B0DA-054EBF3DBCE1}" destId="{671B09D3-DBC9-4BE0-B8FD-F83BCDD1A02C}" srcOrd="0" destOrd="0" presId="urn:microsoft.com/office/officeart/2005/8/layout/hierarchy2"/>
    <dgm:cxn modelId="{5B0A9683-3262-4A9B-BB20-0D316F094DFF}" type="presParOf" srcId="{42AA472D-1AD4-48B6-B6F5-26DB2FA2866F}" destId="{7228E61D-7F03-4ADE-8EF1-AEB59702CA9A}" srcOrd="3" destOrd="0" presId="urn:microsoft.com/office/officeart/2005/8/layout/hierarchy2"/>
    <dgm:cxn modelId="{FD2524E9-3219-4E77-BC5A-425962296839}" type="presParOf" srcId="{7228E61D-7F03-4ADE-8EF1-AEB59702CA9A}" destId="{09EACBC2-CC2D-47EA-8128-7B093873D899}" srcOrd="0" destOrd="0" presId="urn:microsoft.com/office/officeart/2005/8/layout/hierarchy2"/>
    <dgm:cxn modelId="{280C9B65-E39C-4916-B394-3F979849CAF6}" type="presParOf" srcId="{7228E61D-7F03-4ADE-8EF1-AEB59702CA9A}" destId="{B192F5ED-2DAD-4715-ADB6-4E5B7B35EFED}" srcOrd="1" destOrd="0" presId="urn:microsoft.com/office/officeart/2005/8/layout/hierarchy2"/>
    <dgm:cxn modelId="{A6EB6085-A421-4CCF-A014-21AF7FDB0152}" type="presParOf" srcId="{B192F5ED-2DAD-4715-ADB6-4E5B7B35EFED}" destId="{7A9A499C-AEE7-45A1-82F5-E5D68D828586}" srcOrd="0" destOrd="0" presId="urn:microsoft.com/office/officeart/2005/8/layout/hierarchy2"/>
    <dgm:cxn modelId="{CBED8A98-5398-4D19-AEF9-1E92C213EE58}" type="presParOf" srcId="{7A9A499C-AEE7-45A1-82F5-E5D68D828586}" destId="{46DD8756-BF21-4FD7-8FF7-33775C392AEF}" srcOrd="0" destOrd="0" presId="urn:microsoft.com/office/officeart/2005/8/layout/hierarchy2"/>
    <dgm:cxn modelId="{797DE3DC-646C-46C9-8BB1-758121BA30DD}" type="presParOf" srcId="{B192F5ED-2DAD-4715-ADB6-4E5B7B35EFED}" destId="{8CD1E8B0-88D0-45E5-8A2A-2DFA05FD5FB4}" srcOrd="1" destOrd="0" presId="urn:microsoft.com/office/officeart/2005/8/layout/hierarchy2"/>
    <dgm:cxn modelId="{BD0DE65F-E074-434D-AF28-6A06EF1A6901}" type="presParOf" srcId="{8CD1E8B0-88D0-45E5-8A2A-2DFA05FD5FB4}" destId="{40312F1D-1EF4-4B91-86F8-688633C34A95}" srcOrd="0" destOrd="0" presId="urn:microsoft.com/office/officeart/2005/8/layout/hierarchy2"/>
    <dgm:cxn modelId="{C13ABE58-A2F8-482E-82F1-55A963BC1C67}" type="presParOf" srcId="{8CD1E8B0-88D0-45E5-8A2A-2DFA05FD5FB4}" destId="{931ECA6E-EBE0-471A-881D-9334C31A40F1}" srcOrd="1" destOrd="0" presId="urn:microsoft.com/office/officeart/2005/8/layout/hierarchy2"/>
    <dgm:cxn modelId="{4FE94365-FD8D-46A1-B467-42E6077C1F37}" type="presParOf" srcId="{B192F5ED-2DAD-4715-ADB6-4E5B7B35EFED}" destId="{DC58D4BA-A3E8-409D-929E-10F71283F673}" srcOrd="2" destOrd="0" presId="urn:microsoft.com/office/officeart/2005/8/layout/hierarchy2"/>
    <dgm:cxn modelId="{D31421E8-339A-4E03-A474-42A178813FCB}" type="presParOf" srcId="{DC58D4BA-A3E8-409D-929E-10F71283F673}" destId="{13617884-AC11-4D7D-9E6D-D8D13930488D}" srcOrd="0" destOrd="0" presId="urn:microsoft.com/office/officeart/2005/8/layout/hierarchy2"/>
    <dgm:cxn modelId="{6C23DCAB-3AF1-49F5-A07F-A7E5F5CE149A}" type="presParOf" srcId="{B192F5ED-2DAD-4715-ADB6-4E5B7B35EFED}" destId="{EBCC75E1-4865-4DB8-A061-6BEEFAF524CC}" srcOrd="3" destOrd="0" presId="urn:microsoft.com/office/officeart/2005/8/layout/hierarchy2"/>
    <dgm:cxn modelId="{D76F17E7-E10A-43A8-B895-43E14CBA54C9}" type="presParOf" srcId="{EBCC75E1-4865-4DB8-A061-6BEEFAF524CC}" destId="{A3C3B214-9F2E-439D-9882-20178BB2BA94}" srcOrd="0" destOrd="0" presId="urn:microsoft.com/office/officeart/2005/8/layout/hierarchy2"/>
    <dgm:cxn modelId="{7198CB5D-D67E-4707-A3E9-6E97D3BEF7F7}" type="presParOf" srcId="{EBCC75E1-4865-4DB8-A061-6BEEFAF524CC}" destId="{0958B3BD-5EC6-4454-AA7A-7D9D09B202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99E19-FCEA-4D54-9918-DC84EA0C5471}">
      <dsp:nvSpPr>
        <dsp:cNvPr id="0" name=""/>
        <dsp:cNvSpPr/>
      </dsp:nvSpPr>
      <dsp:spPr>
        <a:xfrm>
          <a:off x="67262" y="1040508"/>
          <a:ext cx="1617577" cy="9043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Brexit</a:t>
          </a:r>
        </a:p>
      </dsp:txBody>
      <dsp:txXfrm>
        <a:off x="93749" y="1066995"/>
        <a:ext cx="1564603" cy="851351"/>
      </dsp:txXfrm>
    </dsp:sp>
    <dsp:sp modelId="{4A8DFC23-2DF4-4EA2-B574-4BDFEDDF7015}">
      <dsp:nvSpPr>
        <dsp:cNvPr id="0" name=""/>
        <dsp:cNvSpPr/>
      </dsp:nvSpPr>
      <dsp:spPr>
        <a:xfrm rot="18498790">
          <a:off x="1434805" y="946109"/>
          <a:ext cx="1315834" cy="60673"/>
        </a:xfrm>
        <a:custGeom>
          <a:avLst/>
          <a:gdLst/>
          <a:ahLst/>
          <a:cxnLst/>
          <a:rect l="0" t="0" r="0" b="0"/>
          <a:pathLst>
            <a:path>
              <a:moveTo>
                <a:pt x="0" y="30336"/>
              </a:moveTo>
              <a:lnTo>
                <a:pt x="1315834" y="303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059826" y="943550"/>
        <a:ext cx="65791" cy="65791"/>
      </dsp:txXfrm>
    </dsp:sp>
    <dsp:sp modelId="{4035857C-C08F-495F-9BE6-DD9F5C2EECFA}">
      <dsp:nvSpPr>
        <dsp:cNvPr id="0" name=""/>
        <dsp:cNvSpPr/>
      </dsp:nvSpPr>
      <dsp:spPr>
        <a:xfrm>
          <a:off x="2500604" y="8059"/>
          <a:ext cx="1617577" cy="90432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Cliff edge</a:t>
          </a:r>
        </a:p>
      </dsp:txBody>
      <dsp:txXfrm>
        <a:off x="2527091" y="34546"/>
        <a:ext cx="1564603" cy="851351"/>
      </dsp:txXfrm>
    </dsp:sp>
    <dsp:sp modelId="{6ACA5ED5-7E84-4F44-A250-4B930A3EC2CB}">
      <dsp:nvSpPr>
        <dsp:cNvPr id="0" name=""/>
        <dsp:cNvSpPr/>
      </dsp:nvSpPr>
      <dsp:spPr>
        <a:xfrm>
          <a:off x="4118182" y="429885"/>
          <a:ext cx="856959" cy="60673"/>
        </a:xfrm>
        <a:custGeom>
          <a:avLst/>
          <a:gdLst/>
          <a:ahLst/>
          <a:cxnLst/>
          <a:rect l="0" t="0" r="0" b="0"/>
          <a:pathLst>
            <a:path>
              <a:moveTo>
                <a:pt x="0" y="30336"/>
              </a:moveTo>
              <a:lnTo>
                <a:pt x="856959" y="303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25238" y="438798"/>
        <a:ext cx="42847" cy="42847"/>
      </dsp:txXfrm>
    </dsp:sp>
    <dsp:sp modelId="{45C0A87B-17BF-4769-A80D-6C024D64CD95}">
      <dsp:nvSpPr>
        <dsp:cNvPr id="0" name=""/>
        <dsp:cNvSpPr/>
      </dsp:nvSpPr>
      <dsp:spPr>
        <a:xfrm>
          <a:off x="4975142" y="8059"/>
          <a:ext cx="1944760" cy="90432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Toekomstige</a:t>
          </a:r>
          <a:r>
            <a:rPr lang="en-US" sz="2200" kern="1200" dirty="0"/>
            <a:t> </a:t>
          </a:r>
          <a:r>
            <a:rPr lang="en-US" sz="2200" kern="1200" dirty="0" err="1"/>
            <a:t>relatie</a:t>
          </a:r>
          <a:endParaRPr lang="en-US" sz="2200" kern="1200" dirty="0"/>
        </a:p>
      </dsp:txBody>
      <dsp:txXfrm>
        <a:off x="5001629" y="34546"/>
        <a:ext cx="1891786" cy="851351"/>
      </dsp:txXfrm>
    </dsp:sp>
    <dsp:sp modelId="{918E5273-543C-464F-B0DA-054EBF3DBCE1}">
      <dsp:nvSpPr>
        <dsp:cNvPr id="0" name=""/>
        <dsp:cNvSpPr/>
      </dsp:nvSpPr>
      <dsp:spPr>
        <a:xfrm rot="1997129">
          <a:off x="1603275" y="1735195"/>
          <a:ext cx="994373" cy="60673"/>
        </a:xfrm>
        <a:custGeom>
          <a:avLst/>
          <a:gdLst/>
          <a:ahLst/>
          <a:cxnLst/>
          <a:rect l="0" t="0" r="0" b="0"/>
          <a:pathLst>
            <a:path>
              <a:moveTo>
                <a:pt x="0" y="30336"/>
              </a:moveTo>
              <a:lnTo>
                <a:pt x="994373" y="303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075602" y="1740672"/>
        <a:ext cx="49718" cy="49718"/>
      </dsp:txXfrm>
    </dsp:sp>
    <dsp:sp modelId="{09EACBC2-CC2D-47EA-8128-7B093873D899}">
      <dsp:nvSpPr>
        <dsp:cNvPr id="0" name=""/>
        <dsp:cNvSpPr/>
      </dsp:nvSpPr>
      <dsp:spPr>
        <a:xfrm>
          <a:off x="2516083" y="1586231"/>
          <a:ext cx="1617577" cy="90432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Overgangs-periode</a:t>
          </a:r>
          <a:endParaRPr lang="en-US" sz="2400" kern="1200" dirty="0"/>
        </a:p>
      </dsp:txBody>
      <dsp:txXfrm>
        <a:off x="2542570" y="1612718"/>
        <a:ext cx="1564603" cy="851351"/>
      </dsp:txXfrm>
    </dsp:sp>
    <dsp:sp modelId="{7A9A499C-AEE7-45A1-82F5-E5D68D828586}">
      <dsp:nvSpPr>
        <dsp:cNvPr id="0" name=""/>
        <dsp:cNvSpPr/>
      </dsp:nvSpPr>
      <dsp:spPr>
        <a:xfrm rot="19454484">
          <a:off x="4036311" y="1706283"/>
          <a:ext cx="1032815" cy="60673"/>
        </a:xfrm>
        <a:custGeom>
          <a:avLst/>
          <a:gdLst/>
          <a:ahLst/>
          <a:cxnLst/>
          <a:rect l="0" t="0" r="0" b="0"/>
          <a:pathLst>
            <a:path>
              <a:moveTo>
                <a:pt x="0" y="30336"/>
              </a:moveTo>
              <a:lnTo>
                <a:pt x="1032815" y="303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26898" y="1710799"/>
        <a:ext cx="51640" cy="51640"/>
      </dsp:txXfrm>
    </dsp:sp>
    <dsp:sp modelId="{40312F1D-1EF4-4B91-86F8-688633C34A95}">
      <dsp:nvSpPr>
        <dsp:cNvPr id="0" name=""/>
        <dsp:cNvSpPr/>
      </dsp:nvSpPr>
      <dsp:spPr>
        <a:xfrm>
          <a:off x="4971777" y="982683"/>
          <a:ext cx="1935012" cy="90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 err="1"/>
            <a:t>Terugvallen</a:t>
          </a:r>
          <a:r>
            <a:rPr lang="en-US" sz="2200" u="none" kern="1200" baseline="0" dirty="0"/>
            <a:t> op </a:t>
          </a:r>
          <a:r>
            <a:rPr lang="en-US" sz="2200" u="none" kern="1200" baseline="0" dirty="0" err="1"/>
            <a:t>internationale</a:t>
          </a:r>
          <a:r>
            <a:rPr lang="en-US" sz="2200" u="none" kern="1200" baseline="0" dirty="0"/>
            <a:t> </a:t>
          </a:r>
          <a:r>
            <a:rPr lang="en-US" sz="2200" u="none" kern="1200" baseline="0" dirty="0" err="1"/>
            <a:t>afspraken</a:t>
          </a:r>
          <a:endParaRPr lang="en-US" sz="2200" u="none" kern="1200" dirty="0"/>
        </a:p>
      </dsp:txBody>
      <dsp:txXfrm>
        <a:off x="4998264" y="1009170"/>
        <a:ext cx="1882038" cy="851351"/>
      </dsp:txXfrm>
    </dsp:sp>
    <dsp:sp modelId="{DC58D4BA-A3E8-409D-929E-10F71283F673}">
      <dsp:nvSpPr>
        <dsp:cNvPr id="0" name=""/>
        <dsp:cNvSpPr/>
      </dsp:nvSpPr>
      <dsp:spPr>
        <a:xfrm rot="1687743">
          <a:off x="4077487" y="2232282"/>
          <a:ext cx="951197" cy="60673"/>
        </a:xfrm>
        <a:custGeom>
          <a:avLst/>
          <a:gdLst/>
          <a:ahLst/>
          <a:cxnLst/>
          <a:rect l="0" t="0" r="0" b="0"/>
          <a:pathLst>
            <a:path>
              <a:moveTo>
                <a:pt x="0" y="30336"/>
              </a:moveTo>
              <a:lnTo>
                <a:pt x="951197" y="303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529306" y="2238839"/>
        <a:ext cx="47559" cy="47559"/>
      </dsp:txXfrm>
    </dsp:sp>
    <dsp:sp modelId="{A3C3B214-9F2E-439D-9882-20178BB2BA94}">
      <dsp:nvSpPr>
        <dsp:cNvPr id="0" name=""/>
        <dsp:cNvSpPr/>
      </dsp:nvSpPr>
      <dsp:spPr>
        <a:xfrm>
          <a:off x="4972511" y="2034681"/>
          <a:ext cx="1933523" cy="90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 err="1"/>
            <a:t>Toekomstige</a:t>
          </a:r>
          <a:r>
            <a:rPr lang="en-US" sz="2200" u="none" kern="1200" dirty="0"/>
            <a:t> </a:t>
          </a:r>
          <a:r>
            <a:rPr lang="en-US" sz="2200" u="none" kern="1200" dirty="0" err="1"/>
            <a:t>relatie</a:t>
          </a:r>
          <a:endParaRPr lang="en-US" sz="2200" kern="1200" dirty="0"/>
        </a:p>
      </dsp:txBody>
      <dsp:txXfrm>
        <a:off x="4998998" y="2061168"/>
        <a:ext cx="1880549" cy="85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A0F1-0C40-4F46-B367-FB993B86DD84}" type="datetimeFigureOut">
              <a:rPr lang="nl-NL" smtClean="0"/>
              <a:t>5-1-2019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F74C-44F0-4A69-A19D-BE9F859904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10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BB029-47A2-44C0-AF5A-0FE3186828C7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D7119-3C6C-47C5-BC74-B355F8CAB6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3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3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2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3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7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5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0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7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67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1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MOSS:</a:t>
            </a:r>
            <a:r>
              <a:rPr lang="nl-NL" baseline="0" dirty="0"/>
              <a:t> mini </a:t>
            </a:r>
            <a:r>
              <a:rPr lang="nl-NL" baseline="0" dirty="0" err="1"/>
              <a:t>one</a:t>
            </a:r>
            <a:r>
              <a:rPr lang="nl-NL" baseline="0" dirty="0"/>
              <a:t> stop shop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4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36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Drempels</a:t>
            </a:r>
            <a:r>
              <a:rPr lang="nl-NL" baseline="0" dirty="0"/>
              <a:t> afstandsverkopen vervallen. </a:t>
            </a:r>
            <a:r>
              <a:rPr lang="nl-NL" baseline="0" dirty="0" err="1"/>
              <a:t>Afstandverkopen</a:t>
            </a:r>
            <a:r>
              <a:rPr lang="nl-NL" baseline="0" dirty="0"/>
              <a:t> zullen per 2021 ook onder de vereenvoudiging voor kleine ondernemers worden geschaard.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90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1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60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65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68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1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25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46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11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83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 het bestemmingslandbeginsel</a:t>
            </a:r>
            <a:r>
              <a:rPr lang="nl-NL" baseline="0" dirty="0"/>
              <a:t> is tariefshopping niet meer mogelijk. Daarom krijgen de lidstaten meer ruimte om zelf de verlaagde btw-tarieven te bepalen. </a:t>
            </a:r>
            <a:r>
              <a:rPr lang="nl-NL" dirty="0"/>
              <a:t>Waar</a:t>
            </a:r>
            <a:r>
              <a:rPr lang="nl-NL" baseline="0" dirty="0"/>
              <a:t> de lijst van Bijlage 3 btw-Richtlijn nu een positieve lijst is waarbij de goederen die erop staan onder het verlaagde tarief kan vallen, wordt dit onder het definitieve btw-systeem een negatieve lijst met goederen die niet onder de verlaagde tarieven mogen vallen.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87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68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77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56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>
                <a:sym typeface="Wingdings" panose="05000000000000000000" pitchFamily="2" charset="2"/>
              </a:rPr>
              <a:t>‘</a:t>
            </a:r>
            <a:r>
              <a:rPr lang="nl-NL" b="1" baseline="0" dirty="0" err="1">
                <a:sym typeface="Wingdings" panose="05000000000000000000" pitchFamily="2" charset="2"/>
              </a:rPr>
              <a:t>Outro</a:t>
            </a:r>
            <a:r>
              <a:rPr lang="nl-NL" b="1" baseline="0" dirty="0">
                <a:sym typeface="Wingdings" panose="05000000000000000000" pitchFamily="2" charset="2"/>
              </a:rPr>
              <a:t> animatie ’versie </a:t>
            </a:r>
          </a:p>
          <a:p>
            <a:pPr marL="171450" indent="-171450">
              <a:buFontTx/>
              <a:buChar char="-"/>
            </a:pPr>
            <a:endParaRPr lang="nl-NL" b="1" baseline="0" dirty="0">
              <a:sym typeface="Wingdings" panose="05000000000000000000" pitchFamily="2" charset="2"/>
            </a:endParaRPr>
          </a:p>
          <a:p>
            <a:endParaRPr lang="nl-NL" b="0" baseline="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b="0" baseline="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b="0" baseline="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baseline="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b="1" baseline="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EE8EA-C253-437D-87DE-9C078F6FCEE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91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6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5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1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7119-3C6C-47C5-BC74-B355F8CAB6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6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am indeling - Titeldia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Titeldia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9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30" name="Rechthoek 2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3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3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33" name="Ovaal 3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4" name="Ovaal 3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5" name="Rechte verbindingslijn 3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8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39" name="Groep 3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4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5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46" name="Rechthoek 4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4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48" name="Ovaal 4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9" name="Ovaal 4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0" name="Ovaal 4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1" name="Ovaal 5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5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5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55" name="Rechte verbindingslijn 5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6" name="Rechte verbindingslijn 5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29" name="Afgeronde rechthoek 12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0" name="Groep 129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Vrije vorm 14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59" name="Groep 5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2" name="Rechthoek 9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5" name="Groep 9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24" name="Rechthoek 123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6" name="Groep 9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97" name="Groep 9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9" name="Rechthoek 11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0" name="Rechthoek 11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1" name="Rechthoek 12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2" name="Rechthoek 12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3" name="Rechthoek 12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8" name="Groep 9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4" name="Rechthoek 11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5" name="Rechthoek 11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6" name="Rechthoek 11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Rechthoek 11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Rechthoek 11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60" name="Groep 5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9" name="Afgeronde rechthoek 7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0" name="Groep 7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1" name="Rechthoek 8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Vrije vorm 9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61" name="Rechte verbindingslijn 6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62" name="Rechte verbindingslijn 6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6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65" name="Ovaal 6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67" name="Groep 6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7" name="Afgeronde rechthoek 7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78" name="Vrije vorm 7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6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7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7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7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07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2" name="Grijze lijn - onder"/>
          <p:cNvCxnSpPr/>
          <p:nvPr/>
        </p:nvCxnSpPr>
        <p:spPr>
          <a:xfrm flipH="1">
            <a:off x="3" y="5776291"/>
            <a:ext cx="121983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ijze lijn - boven"/>
          <p:cNvCxnSpPr/>
          <p:nvPr/>
        </p:nvCxnSpPr>
        <p:spPr>
          <a:xfrm flipH="1">
            <a:off x="3" y="1358670"/>
            <a:ext cx="1219834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1" y="1377951"/>
            <a:ext cx="12198349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5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3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am indeling - Grafiek 2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Grafiek 25%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3" name="Instructie - Grafiek invoegen"/>
          <p:cNvGrpSpPr/>
          <p:nvPr/>
        </p:nvGrpSpPr>
        <p:grpSpPr>
          <a:xfrm>
            <a:off x="12542657" y="1"/>
            <a:ext cx="2717046" cy="3676571"/>
            <a:chOff x="12435216" y="14897"/>
            <a:chExt cx="2716339" cy="3676571"/>
          </a:xfrm>
        </p:grpSpPr>
        <p:sp>
          <p:nvSpPr>
            <p:cNvPr id="104" name="Rechthoek 103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105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6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9" name="Rechte verbindingslijn 108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0" name="Rechte verbindingslijn 109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1" name="Rechte verbindingslijn 110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7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Tekstvak 117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9" name="Rechte verbindingslijn 11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Gelijkbenige driehoek 11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3" name="Groep 112"/>
            <p:cNvGrpSpPr/>
            <p:nvPr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114" name="Rechthoek 113"/>
              <p:cNvSpPr/>
              <p:nvPr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hthoek 114"/>
              <p:cNvSpPr/>
              <p:nvPr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hthoek 115"/>
              <p:cNvSpPr/>
              <p:nvPr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6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7" name="Rechthoek 226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8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0" name="Ovaal 229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1" name="Ovaal 230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2" name="Ovaal 231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34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5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36" name="Rechte verbindingslijn 235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7" name="Rechte verbindingslijn 236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8" name="Rechte verbindingslijn 237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9" name="Groep 238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5" name="Afgeronde rechthoek 29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6" name="Groep 295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7" name="Rechthoek 296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Vrije vorm 30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0" name="Groep 239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3" name="Rechthoek 272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4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5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6" name="Groep 275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7" name="Groep 276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8" name="Groep 277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7" name="Rechthoek 28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9" name="Rechthoek 28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9" name="Groep 278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1" name="Groep 240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60" name="Afgeronde rechthoek 25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1" name="Groep 260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2" name="Rechthoek 26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Vrije vorm 27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2" name="Rechte verbindingslijn 241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3" name="Rechte verbindingslijn 242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48" name="Groep 247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8" name="Afgeronde rechthoek 257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9" name="Vrije vorm 258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9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50" name="Ovaal 249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1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52" name="Ovaal 251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56" name="Ovaal 255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7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4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2" name="Grijze achtergrond"/>
          <p:cNvSpPr/>
          <p:nvPr userDrawn="1"/>
        </p:nvSpPr>
        <p:spPr>
          <a:xfrm>
            <a:off x="7933303" y="1358671"/>
            <a:ext cx="360093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5" name="Grijze lijn - onder"/>
          <p:cNvCxnSpPr/>
          <p:nvPr/>
        </p:nvCxnSpPr>
        <p:spPr>
          <a:xfrm flipH="1">
            <a:off x="7933303" y="5776291"/>
            <a:ext cx="360093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Tijdelijke aanduiding voor Grafiek"/>
          <p:cNvSpPr>
            <a:spLocks noGrp="1"/>
          </p:cNvSpPr>
          <p:nvPr>
            <p:ph type="chart" sz="quarter" idx="17"/>
          </p:nvPr>
        </p:nvSpPr>
        <p:spPr>
          <a:xfrm>
            <a:off x="8274264" y="2227480"/>
            <a:ext cx="2919017" cy="32112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0" name="Tijdelijke aanduiding voor Tekst bij Grafiek"/>
          <p:cNvSpPr>
            <a:spLocks noGrp="1"/>
          </p:cNvSpPr>
          <p:nvPr>
            <p:ph type="body" orient="vert" idx="18" hasCustomPrompt="1"/>
          </p:nvPr>
        </p:nvSpPr>
        <p:spPr>
          <a:xfrm>
            <a:off x="7933303" y="1720868"/>
            <a:ext cx="3600937" cy="336533"/>
          </a:xfrm>
        </p:spPr>
        <p:txBody>
          <a:bodyPr vert="horz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8" y="1720867"/>
            <a:ext cx="6841781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4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am indeling - Grafiek 5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Grafiek 50%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3" name="Instructie - Grafiek invoegen"/>
          <p:cNvGrpSpPr/>
          <p:nvPr/>
        </p:nvGrpSpPr>
        <p:grpSpPr>
          <a:xfrm>
            <a:off x="12542657" y="1"/>
            <a:ext cx="2717046" cy="3676571"/>
            <a:chOff x="12435216" y="14897"/>
            <a:chExt cx="2716339" cy="3676571"/>
          </a:xfrm>
        </p:grpSpPr>
        <p:sp>
          <p:nvSpPr>
            <p:cNvPr id="104" name="Rechthoek 103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105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6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9" name="Rechte verbindingslijn 108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0" name="Rechte verbindingslijn 109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1" name="Rechte verbindingslijn 110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7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Tekstvak 117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9" name="Rechte verbindingslijn 11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Gelijkbenige driehoek 11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3" name="Groep 112"/>
            <p:cNvGrpSpPr/>
            <p:nvPr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114" name="Rechthoek 113"/>
              <p:cNvSpPr/>
              <p:nvPr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hthoek 114"/>
              <p:cNvSpPr/>
              <p:nvPr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hthoek 115"/>
              <p:cNvSpPr/>
              <p:nvPr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6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7" name="Rechthoek 226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8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0" name="Ovaal 229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1" name="Ovaal 230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2" name="Ovaal 231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34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5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36" name="Rechte verbindingslijn 235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7" name="Rechte verbindingslijn 236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8" name="Rechte verbindingslijn 237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9" name="Groep 238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5" name="Afgeronde rechthoek 29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6" name="Groep 295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7" name="Rechthoek 296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Vrije vorm 30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0" name="Groep 239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3" name="Rechthoek 272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4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5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6" name="Groep 275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7" name="Groep 276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8" name="Groep 277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7" name="Rechthoek 28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9" name="Rechthoek 28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9" name="Groep 278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1" name="Groep 240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60" name="Afgeronde rechthoek 25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1" name="Groep 260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2" name="Rechthoek 26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Vrije vorm 27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2" name="Rechte verbindingslijn 241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3" name="Rechte verbindingslijn 242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48" name="Groep 247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8" name="Afgeronde rechthoek 257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9" name="Vrije vorm 258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9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50" name="Ovaal 249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1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52" name="Ovaal 251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56" name="Ovaal 255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7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4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2" name="Grijze achtergrond"/>
          <p:cNvSpPr/>
          <p:nvPr userDrawn="1"/>
        </p:nvSpPr>
        <p:spPr>
          <a:xfrm>
            <a:off x="6504093" y="1358671"/>
            <a:ext cx="503014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5" name="Grijze lijn - onder"/>
          <p:cNvCxnSpPr/>
          <p:nvPr/>
        </p:nvCxnSpPr>
        <p:spPr>
          <a:xfrm flipH="1">
            <a:off x="6504093" y="5776291"/>
            <a:ext cx="50305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Tijdelijke aanduiding voor Grafiek"/>
          <p:cNvSpPr>
            <a:spLocks noGrp="1"/>
          </p:cNvSpPr>
          <p:nvPr>
            <p:ph type="chart" sz="quarter" idx="17"/>
          </p:nvPr>
        </p:nvSpPr>
        <p:spPr>
          <a:xfrm>
            <a:off x="6843708" y="2227480"/>
            <a:ext cx="4350919" cy="32112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  <p:sp>
        <p:nvSpPr>
          <p:cNvPr id="20" name="Tijdelijke aanduiding voor Tekst bij Grafiek"/>
          <p:cNvSpPr>
            <a:spLocks noGrp="1"/>
          </p:cNvSpPr>
          <p:nvPr>
            <p:ph type="body" orient="vert" idx="18" hasCustomPrompt="1"/>
          </p:nvPr>
        </p:nvSpPr>
        <p:spPr>
          <a:xfrm>
            <a:off x="6504094" y="1720868"/>
            <a:ext cx="5030146" cy="336533"/>
          </a:xfrm>
        </p:spPr>
        <p:txBody>
          <a:bodyPr vert="horz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0" y="1720867"/>
            <a:ext cx="5393498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am indeling - Grafiek 7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Grafiek 75%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Instructie - Grafiek invoegen"/>
          <p:cNvGrpSpPr/>
          <p:nvPr/>
        </p:nvGrpSpPr>
        <p:grpSpPr>
          <a:xfrm>
            <a:off x="12542657" y="1"/>
            <a:ext cx="2717046" cy="3676571"/>
            <a:chOff x="12435216" y="14897"/>
            <a:chExt cx="2716339" cy="3676571"/>
          </a:xfrm>
        </p:grpSpPr>
        <p:sp>
          <p:nvSpPr>
            <p:cNvPr id="15" name="Rechthoek 14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7" name="Rechte verbindingslijn 2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3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Gelijkbenige driehoek 3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Groep 31"/>
            <p:cNvGrpSpPr/>
            <p:nvPr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33" name="Rechthoek 32"/>
              <p:cNvSpPr/>
              <p:nvPr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hthoek 33"/>
              <p:cNvSpPr/>
              <p:nvPr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hthoek 34"/>
              <p:cNvSpPr/>
              <p:nvPr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7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8" name="Rechthoek 227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9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30" name="Ovaal 229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1" name="Ovaal 230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Ovaal 231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3" name="Ovaal 232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4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35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6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37" name="Rechte verbindingslijn 236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8" name="Rechte verbindingslijn 237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9" name="Rechte verbindingslijn 238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0" name="Groep 239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6" name="Afgeronde rechthoek 29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7" name="Groep 296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8" name="Rechthoek 29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Rechthoek 30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Vrije vorm 30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1" name="Groep 240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4" name="Rechthoek 273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5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7" name="Groep 276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8" name="Groep 277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9" name="Groep 278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7" name="Rechthoek 28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9" name="Rechthoek 288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0" name="Rechthoek 289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80" name="Groep 279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2" name="Groep 241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61" name="Afgeronde rechthoek 26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2" name="Groep 261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3" name="Rechthoek 26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Rechthoek 27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3" name="Vrije vorm 27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3" name="Rechte verbindingslijn 242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4" name="Rechte verbindingslijn 243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6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7" name="Ovaal 246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49" name="Groep 248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9" name="Afgeronde rechthoek 258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60" name="Vrije vorm 259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50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55" name="Ovaal 254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57" name="Ovaal 256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8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4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3" name="Grijze achtergrond"/>
          <p:cNvSpPr/>
          <p:nvPr userDrawn="1"/>
        </p:nvSpPr>
        <p:spPr>
          <a:xfrm>
            <a:off x="4276781" y="1358671"/>
            <a:ext cx="7257460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9" name="Grijze lijn - onder"/>
          <p:cNvCxnSpPr/>
          <p:nvPr/>
        </p:nvCxnSpPr>
        <p:spPr>
          <a:xfrm flipH="1">
            <a:off x="4276780" y="5776291"/>
            <a:ext cx="725588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Tijdelijke aanduiding voor Grafiek"/>
          <p:cNvSpPr>
            <a:spLocks noGrp="1"/>
          </p:cNvSpPr>
          <p:nvPr>
            <p:ph type="chart" sz="quarter" idx="17"/>
          </p:nvPr>
        </p:nvSpPr>
        <p:spPr>
          <a:xfrm>
            <a:off x="4606666" y="2227480"/>
            <a:ext cx="6589969" cy="321129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  <p:sp>
        <p:nvSpPr>
          <p:cNvPr id="20" name="Tijdelijke aanduiding voor Tekst bij Grafiek"/>
          <p:cNvSpPr>
            <a:spLocks noGrp="1"/>
          </p:cNvSpPr>
          <p:nvPr>
            <p:ph type="body" orient="vert" idx="18" hasCustomPrompt="1"/>
          </p:nvPr>
        </p:nvSpPr>
        <p:spPr>
          <a:xfrm>
            <a:off x="4276781" y="1720868"/>
            <a:ext cx="7257459" cy="336533"/>
          </a:xfrm>
        </p:spPr>
        <p:txBody>
          <a:bodyPr vert="horz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0" y="1720867"/>
            <a:ext cx="3166184" cy="3693600"/>
          </a:xfrm>
        </p:spPr>
        <p:txBody>
          <a:bodyPr vert="horz"/>
          <a:lstStyle/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9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78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am indeling - Grafiek 10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Grafiek 100%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9" name="Instructie - Grafiek invoegen"/>
          <p:cNvGrpSpPr/>
          <p:nvPr/>
        </p:nvGrpSpPr>
        <p:grpSpPr>
          <a:xfrm>
            <a:off x="12542657" y="1"/>
            <a:ext cx="2717046" cy="3676571"/>
            <a:chOff x="12435216" y="14897"/>
            <a:chExt cx="2716339" cy="3676571"/>
          </a:xfrm>
        </p:grpSpPr>
        <p:sp>
          <p:nvSpPr>
            <p:cNvPr id="100" name="Rechthoek 9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10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4" name="Ovaal 10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5" name="Rechte verbindingslijn 10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Groep 10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3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Tekstvak 113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Gelijkbenige driehoek 11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" name="Groep 108"/>
            <p:cNvGrpSpPr/>
            <p:nvPr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110" name="Rechthoek 109"/>
              <p:cNvSpPr/>
              <p:nvPr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hthoek 110"/>
              <p:cNvSpPr/>
              <p:nvPr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hthoek 111"/>
              <p:cNvSpPr/>
              <p:nvPr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2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3" name="Rechthoek 222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4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25" name="Ovaal 224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6" name="Ovaal 225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Ovaal 226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9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30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1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32" name="Rechte verbindingslijn 231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3" name="Rechte verbindingslijn 232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5" name="Groep 234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1" name="Afgeronde rechthoek 29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2" name="Groep 291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3" name="Rechthoek 29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Vrije vorm 30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6" name="Groep 235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69" name="Rechthoek 268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0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1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2" name="Groep 271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6" name="Rechthoek 285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3" name="Groep 272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4" name="Groep 273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5" name="Groep 274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6" name="Rechthoek 27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8" name="Rechthoek 277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7" name="Groep 236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6" name="Afgeronde rechthoek 25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7" name="Groep 256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8" name="Rechthoek 25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Vrije vorm 26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8" name="Rechte verbindingslijn 237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39" name="Rechte verbindingslijn 238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0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44" name="Groep 243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4" name="Afgeronde rechthoek 253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5" name="Vrije vorm 254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5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48" name="Ovaal 247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9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50" name="Ovaal 249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1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52" name="Ovaal 251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0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18" name="Grijze achtergrond"/>
          <p:cNvSpPr/>
          <p:nvPr userDrawn="1"/>
        </p:nvSpPr>
        <p:spPr>
          <a:xfrm>
            <a:off x="663748" y="1358671"/>
            <a:ext cx="10870492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" name="Grijze lijn 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Grafiek"/>
          <p:cNvSpPr>
            <a:spLocks noGrp="1"/>
          </p:cNvSpPr>
          <p:nvPr>
            <p:ph type="chart" sz="quarter" idx="15"/>
          </p:nvPr>
        </p:nvSpPr>
        <p:spPr>
          <a:xfrm>
            <a:off x="996646" y="2227480"/>
            <a:ext cx="10205056" cy="32112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  <p:sp>
        <p:nvSpPr>
          <p:cNvPr id="3" name="Tijdelijke aanduiding voor Tekst bij Grafiek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8"/>
            <a:ext cx="10870131" cy="336533"/>
          </a:xfrm>
        </p:spPr>
        <p:txBody>
          <a:bodyPr vert="horz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9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am indeling - Tabel 2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Tabel 25%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19" name="Instructie - Tabel invoegen"/>
          <p:cNvGrpSpPr/>
          <p:nvPr/>
        </p:nvGrpSpPr>
        <p:grpSpPr>
          <a:xfrm>
            <a:off x="12578756" y="-1669"/>
            <a:ext cx="2711113" cy="3676571"/>
            <a:chOff x="12441148" y="14897"/>
            <a:chExt cx="2710407" cy="3676571"/>
          </a:xfrm>
        </p:grpSpPr>
        <p:sp>
          <p:nvSpPr>
            <p:cNvPr id="120" name="Rechthoek 11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2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3" name="Ovaal 12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4" name="Ovaal 12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5" name="Rechte verbindingslijn 12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6" name="Rechte verbindingslijn 12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7" name="Rechte verbindingslijn 12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8" name="Groep 12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8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Tekstvak 138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40" name="Rechte verbindingslijn 13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Gelijkbenige driehoek 14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9" name="Groep 128"/>
            <p:cNvGrpSpPr/>
            <p:nvPr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30" name="Rechthoek 129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Rechthoek 130"/>
              <p:cNvSpPr/>
              <p:nvPr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2" name="Rechte verbindingslijn 131"/>
              <p:cNvCxnSpPr/>
              <p:nvPr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echte verbindingslijn 135"/>
              <p:cNvCxnSpPr/>
              <p:nvPr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hthoek 136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8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49" name="Rechthoek 248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2" name="Ovaal 25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57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58" name="Rechte verbindingslijn 25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9" name="Rechte verbindingslijn 25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0" name="Rechte verbindingslijn 259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1" name="Groep 26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17" name="Afgeronde rechthoek 31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18" name="Groep 317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19" name="Rechthoek 31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0" name="Rechthoek 31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1" name="Rechthoek 32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2" name="Rechthoek 32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3" name="Rechthoek 32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4" name="Rechthoek 32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5" name="Rechthoek 32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6" name="Rechthoek 32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7" name="Rechthoek 32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8" name="Rechthoek 32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9" name="Vrije vorm 32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62" name="Groep 261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95" name="Rechthoek 294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96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8" name="Groep 297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12" name="Rechthoek 311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Rechthoek 314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99" name="Groep 298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300" name="Groep 299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07" name="Rechthoek 30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8" name="Rechthoek 30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9" name="Rechthoek 30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0" name="Rechthoek 30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1" name="Rechthoek 31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301" name="Groep 300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02" name="Rechthoek 30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3" name="Rechthoek 30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4" name="Rechthoek 30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5" name="Rechthoek 30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6" name="Rechthoek 30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63" name="Groep 26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82" name="Afgeronde rechthoek 281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3" name="Groep 282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84" name="Rechthoek 283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5" name="Rechthoek 284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Vrije vorm 293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64" name="Rechte verbindingslijn 263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65" name="Rechte verbindingslijn 264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6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6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68" name="Ovaal 26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9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70" name="Groep 269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80" name="Afgeronde rechthoek 279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81" name="Vrije vorm 280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71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72" name="Ovaal 271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73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74" name="Ovaal 273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75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76" name="Ovaal 275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77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78" name="Ovaal 277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9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8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16" name="Grijze achtergrond"/>
          <p:cNvSpPr/>
          <p:nvPr userDrawn="1"/>
        </p:nvSpPr>
        <p:spPr>
          <a:xfrm>
            <a:off x="7933303" y="1358671"/>
            <a:ext cx="360093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7933303" y="5776291"/>
            <a:ext cx="360093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Tijdelijke aanduiding voor Tabel"/>
          <p:cNvSpPr>
            <a:spLocks noGrp="1"/>
          </p:cNvSpPr>
          <p:nvPr>
            <p:ph type="tbl" sz="quarter" idx="17"/>
          </p:nvPr>
        </p:nvSpPr>
        <p:spPr>
          <a:xfrm>
            <a:off x="8274267" y="1720867"/>
            <a:ext cx="2919011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6841781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1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am indeling - Tabel 5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Tabel 50%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1" name="Instructie - Tabel invoegen"/>
          <p:cNvGrpSpPr/>
          <p:nvPr/>
        </p:nvGrpSpPr>
        <p:grpSpPr>
          <a:xfrm>
            <a:off x="12578756" y="-1669"/>
            <a:ext cx="2711113" cy="3676571"/>
            <a:chOff x="12441148" y="14897"/>
            <a:chExt cx="2710407" cy="3676571"/>
          </a:xfrm>
        </p:grpSpPr>
        <p:sp>
          <p:nvSpPr>
            <p:cNvPr id="102" name="Rechthoek 10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0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5" name="Ovaal 10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7" name="Rechte verbindingslijn 10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9" name="Rechte verbindingslijn 10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109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Tekstvak 12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22" name="Rechte verbindingslijn 12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Gelijkbenige driehoek 12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1" name="Groep 110"/>
            <p:cNvGrpSpPr/>
            <p:nvPr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12" name="Rechthoek 111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hthoek 112"/>
              <p:cNvSpPr/>
              <p:nvPr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4" name="Rechte verbindingslijn 113"/>
              <p:cNvCxnSpPr/>
              <p:nvPr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/>
              <p:cNvCxnSpPr/>
              <p:nvPr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hthoek 118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35" name="Rechthoek 234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36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37" name="Ovaal 236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8" name="Ovaal 237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9" name="Ovaal 238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0" name="Ovaal 239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42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44" name="Rechte verbindingslijn 243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5" name="Rechte verbindingslijn 244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6" name="Rechte verbindingslijn 245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7" name="Groep 246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03" name="Afgeronde rechthoek 302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04" name="Groep 303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05" name="Rechthoek 30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Rechthoek 30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Rechthoek 30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Rechthoek 30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0" name="Rechthoek 30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1" name="Rechthoek 31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2" name="Rechthoek 31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Vrije vorm 314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8" name="Groep 247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1" name="Rechthoek 280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2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3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4" name="Groep 283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98" name="Rechthoek 297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85" name="Groep 284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86" name="Groep 285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3" name="Rechthoek 29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4" name="Rechthoek 29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87" name="Groep 286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9" name="Rechthoek 28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0" name="Rechthoek 28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1" name="Rechthoek 29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2" name="Rechthoek 29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9" name="Groep 248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68" name="Afgeronde rechthoek 267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9" name="Groep 268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0" name="Rechthoek 269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Rechthoek 271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3" name="Rechthoek 272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Vrije vorm 279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0" name="Rechte verbindingslijn 249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1" name="Rechte verbindingslijn 250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56" name="Groep 255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66" name="Afgeronde rechthoek 265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67" name="Vrije vorm 266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57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58" name="Ovaal 257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60" name="Ovaal 259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1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62" name="Ovaal 261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3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64" name="Ovaal 263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5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7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5" name="Grijze achtergrond"/>
          <p:cNvSpPr/>
          <p:nvPr userDrawn="1"/>
        </p:nvSpPr>
        <p:spPr>
          <a:xfrm>
            <a:off x="6504093" y="1358671"/>
            <a:ext cx="503014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6504093" y="5776291"/>
            <a:ext cx="50305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Tijdelijke aanduiding voor Tabel"/>
          <p:cNvSpPr>
            <a:spLocks noGrp="1"/>
          </p:cNvSpPr>
          <p:nvPr>
            <p:ph type="tbl" sz="quarter" idx="17"/>
          </p:nvPr>
        </p:nvSpPr>
        <p:spPr>
          <a:xfrm>
            <a:off x="6844201" y="1720867"/>
            <a:ext cx="4349932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0" y="1720867"/>
            <a:ext cx="5393498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am indeling - Tabel 7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Tabel 75%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1" name="Instructie - Tabel invoegen"/>
          <p:cNvGrpSpPr/>
          <p:nvPr/>
        </p:nvGrpSpPr>
        <p:grpSpPr>
          <a:xfrm>
            <a:off x="12578756" y="-1669"/>
            <a:ext cx="2711113" cy="3676571"/>
            <a:chOff x="12441148" y="14897"/>
            <a:chExt cx="2710407" cy="3676571"/>
          </a:xfrm>
        </p:grpSpPr>
        <p:sp>
          <p:nvSpPr>
            <p:cNvPr id="102" name="Rechthoek 10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0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5" name="Ovaal 10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7" name="Rechte verbindingslijn 10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9" name="Rechte verbindingslijn 10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109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Tekstvak 12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22" name="Rechte verbindingslijn 12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Gelijkbenige driehoek 12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1" name="Groep 110"/>
            <p:cNvGrpSpPr/>
            <p:nvPr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12" name="Rechthoek 111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hthoek 112"/>
              <p:cNvSpPr/>
              <p:nvPr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4" name="Rechte verbindingslijn 113"/>
              <p:cNvCxnSpPr/>
              <p:nvPr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/>
              <p:cNvCxnSpPr/>
              <p:nvPr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hthoek 118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35" name="Rechthoek 234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36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37" name="Ovaal 236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8" name="Ovaal 237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9" name="Ovaal 238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0" name="Ovaal 239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42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44" name="Rechte verbindingslijn 243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5" name="Rechte verbindingslijn 244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6" name="Rechte verbindingslijn 245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7" name="Groep 246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03" name="Afgeronde rechthoek 302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04" name="Groep 303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05" name="Rechthoek 30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Rechthoek 30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Rechthoek 30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Rechthoek 30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0" name="Rechthoek 30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1" name="Rechthoek 31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2" name="Rechthoek 31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Vrije vorm 314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48" name="Groep 247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1" name="Rechthoek 280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2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3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4" name="Groep 283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98" name="Rechthoek 297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85" name="Groep 284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86" name="Groep 285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3" name="Rechthoek 29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4" name="Rechthoek 29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87" name="Groep 286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9" name="Rechthoek 28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0" name="Rechthoek 28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1" name="Rechthoek 29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2" name="Rechthoek 29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9" name="Groep 248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68" name="Afgeronde rechthoek 267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9" name="Groep 268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0" name="Rechthoek 269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Rechthoek 271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3" name="Rechthoek 272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Vrije vorm 279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0" name="Rechte verbindingslijn 249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1" name="Rechte verbindingslijn 250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56" name="Groep 255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66" name="Afgeronde rechthoek 265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67" name="Vrije vorm 266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57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58" name="Ovaal 257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60" name="Ovaal 259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1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62" name="Ovaal 261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3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64" name="Ovaal 263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5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7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5" name="Grijze achtergrond"/>
          <p:cNvSpPr/>
          <p:nvPr userDrawn="1"/>
        </p:nvSpPr>
        <p:spPr>
          <a:xfrm>
            <a:off x="4276781" y="1358671"/>
            <a:ext cx="7257460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4276780" y="5776291"/>
            <a:ext cx="725588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Tijdelijke aanduiding voor Tabel"/>
          <p:cNvSpPr>
            <a:spLocks noGrp="1"/>
          </p:cNvSpPr>
          <p:nvPr>
            <p:ph type="tbl" sz="quarter" idx="17"/>
          </p:nvPr>
        </p:nvSpPr>
        <p:spPr>
          <a:xfrm>
            <a:off x="4639164" y="1720867"/>
            <a:ext cx="6557472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0" y="1720867"/>
            <a:ext cx="3166184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7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indeling - Tabel 10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Tabel 100%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3" name="Instructie - Tabel invoegen"/>
          <p:cNvGrpSpPr/>
          <p:nvPr userDrawn="1"/>
        </p:nvGrpSpPr>
        <p:grpSpPr>
          <a:xfrm>
            <a:off x="12578756" y="-1669"/>
            <a:ext cx="2711113" cy="3676571"/>
            <a:chOff x="12441148" y="14897"/>
            <a:chExt cx="2710407" cy="3676571"/>
          </a:xfrm>
        </p:grpSpPr>
        <p:sp>
          <p:nvSpPr>
            <p:cNvPr id="104" name="Rechthoek 103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05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6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9" name="Rechte verbindingslijn 108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0" name="Rechte verbindingslijn 109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1" name="Rechte verbindingslijn 110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2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Tekstvak 12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24" name="Rechte verbindingslijn 12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Gelijkbenige driehoek 12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3" name="Groep 112"/>
            <p:cNvGrpSpPr/>
            <p:nvPr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14" name="Rechthoek 113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hthoek 114"/>
              <p:cNvSpPr/>
              <p:nvPr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6" name="Rechte verbindingslijn 115"/>
              <p:cNvCxnSpPr/>
              <p:nvPr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echte verbindingslijn 119"/>
              <p:cNvCxnSpPr/>
              <p:nvPr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hthoek 120"/>
              <p:cNvSpPr/>
              <p:nvPr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" name="Rechthoek 2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4" name="Ovaal 2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Ovaal 2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31" name="Rechte verbindingslijn 3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2" name="Rechte verbindingslijn 3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3" name="Rechte verbindingslijn 3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4" name="Groep 3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90" name="Afgeronde rechthoek 8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91" name="Groep 9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92" name="Rechthoek 9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Rechthoek 9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Rechthoek 9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9" name="Rechthoek 9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0" name="Rechthoek 9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1" name="Rechthoek 10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2" name="Vrije vorm 10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5" name="Groep 3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8" name="Rechthoek 6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69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1" name="Groep 7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5" name="Rechthoek 8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72" name="Groep 7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73" name="Groep 7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80" name="Rechthoek 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1" name="Rechthoek 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2" name="Rechthoek 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3" name="Rechthoek 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4" name="Rechthoek 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4" name="Groep 7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5" name="Rechthoek 7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6" name="Rechthoek 7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7" name="Rechthoek 7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8" name="Rechthoek 7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hthoek 7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36" name="Groep 3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5" name="Afgeronde rechthoek 5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6" name="Groep 5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7" name="Rechthoek 5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Rechthoek 6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4" name="Rechthoek 6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hthoek 6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Vrije vorm 6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7" name="Rechte verbindingslijn 3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38" name="Rechte verbindingslijn 3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3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1" name="Ovaal 4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43" name="Groep 4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53" name="Afgeronde rechthoek 5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Vrije vorm 5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4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47" name="Ovaal 4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49" name="Ovaal 4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5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51" name="Ovaal 5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27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Grijze achtergrond"/>
          <p:cNvSpPr/>
          <p:nvPr userDrawn="1"/>
        </p:nvSpPr>
        <p:spPr>
          <a:xfrm>
            <a:off x="663748" y="1358671"/>
            <a:ext cx="10870492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abel"/>
          <p:cNvSpPr>
            <a:spLocks noGrp="1"/>
          </p:cNvSpPr>
          <p:nvPr>
            <p:ph type="tbl" sz="quarter" idx="15"/>
          </p:nvPr>
        </p:nvSpPr>
        <p:spPr>
          <a:xfrm>
            <a:off x="995879" y="1720867"/>
            <a:ext cx="10206591" cy="3693600"/>
          </a:xfr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US"/>
          </a:p>
        </p:txBody>
      </p:sp>
      <p:sp>
        <p:nvSpPr>
          <p:cNvPr id="12" name="Tijdelijke aanduiding voor Subtitel"/>
          <p:cNvSpPr>
            <a:spLocks noGrp="1"/>
          </p:cNvSpPr>
          <p:nvPr>
            <p:ph type="body" idx="14" hasCustomPrompt="1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1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st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aam indeling - Vestiging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Vestiging</a:t>
            </a:r>
          </a:p>
        </p:txBody>
      </p:sp>
      <p:grpSp>
        <p:nvGrpSpPr>
          <p:cNvPr id="124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25" name="Rechthoek 124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6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7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8" name="Ovaal 127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9" name="Ovaal 128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30" name="Rechte verbindingslijn 129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1" name="Rechte verbindingslijn 130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2" name="Rechte verbindingslijn 131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3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4" name="Groep 133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5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Tekstvak 135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7" name="Rechte verbindingslijn 13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Gelijkbenige driehoek 13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5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52" name="Rechthoek 25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5" name="Ovaal 25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6" name="Ovaal 25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7" name="Ovaal 25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6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61" name="Rechte verbindingslijn 26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2" name="Rechte verbindingslijn 26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3" name="Rechte verbindingslijn 26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4" name="Groep 26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20" name="Afgeronde rechthoek 31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21" name="Groep 32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22" name="Rechthoek 32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3" name="Rechthoek 32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4" name="Rechthoek 32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5" name="Rechthoek 32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6" name="Rechthoek 32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7" name="Rechthoek 32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8" name="Rechthoek 32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9" name="Rechthoek 32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0" name="Rechthoek 32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1" name="Rechthoek 33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2" name="Vrije vorm 33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65" name="Groep 26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98" name="Rechthoek 29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99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0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1" name="Groep 30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15" name="Rechthoek 31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Rechthoek 31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8" name="Rechthoek 31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9" name="Rechthoek 31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302" name="Groep 30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303" name="Groep 30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10" name="Rechthoek 30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1" name="Rechthoek 31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2" name="Rechthoek 31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3" name="Rechthoek 31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4" name="Rechthoek 31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304" name="Groep 30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05" name="Rechthoek 30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6" name="Rechthoek 30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7" name="Rechthoek 30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8" name="Rechthoek 30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9" name="Rechthoek 30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66" name="Groep 26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85" name="Afgeronde rechthoek 28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6" name="Groep 28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87" name="Rechthoek 28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Vrije vorm 29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67" name="Rechte verbindingslijn 26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68" name="Rechte verbindingslijn 26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6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7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71" name="Ovaal 27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7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73" name="Groep 27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83" name="Afgeronde rechthoek 28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84" name="Vrije vorm 28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7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75" name="Ovaal 27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7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77" name="Ovaal 27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7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79" name="Ovaal 27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81" name="Ovaal 28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8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52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1" name="Grijze achtergrond"/>
          <p:cNvSpPr/>
          <p:nvPr userDrawn="1"/>
        </p:nvSpPr>
        <p:spPr>
          <a:xfrm>
            <a:off x="6178840" y="1358671"/>
            <a:ext cx="5355401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9" name="Grijze lijn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Witte achtergrond - Logo_01"/>
          <p:cNvSpPr/>
          <p:nvPr userDrawn="1"/>
        </p:nvSpPr>
        <p:spPr>
          <a:xfrm>
            <a:off x="6413886" y="2077433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9" name="Witte achtergrond - Logo_02"/>
          <p:cNvSpPr/>
          <p:nvPr userDrawn="1"/>
        </p:nvSpPr>
        <p:spPr>
          <a:xfrm>
            <a:off x="8080693" y="2077433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50" name="Witte achtergrond - Logo_03"/>
          <p:cNvSpPr/>
          <p:nvPr userDrawn="1"/>
        </p:nvSpPr>
        <p:spPr>
          <a:xfrm>
            <a:off x="9747500" y="2077433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5" name="Witte achtergrond - Logo_04"/>
          <p:cNvSpPr/>
          <p:nvPr userDrawn="1"/>
        </p:nvSpPr>
        <p:spPr>
          <a:xfrm>
            <a:off x="6413886" y="3268560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6" name="Witte achtergrond - Logo_05"/>
          <p:cNvSpPr/>
          <p:nvPr userDrawn="1"/>
        </p:nvSpPr>
        <p:spPr>
          <a:xfrm>
            <a:off x="8080693" y="3268560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7" name="Witte achtergrond - Logo_06"/>
          <p:cNvSpPr/>
          <p:nvPr userDrawn="1"/>
        </p:nvSpPr>
        <p:spPr>
          <a:xfrm>
            <a:off x="9747500" y="3268560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2" name="Witte achtergrond - Logo_07"/>
          <p:cNvSpPr/>
          <p:nvPr userDrawn="1"/>
        </p:nvSpPr>
        <p:spPr>
          <a:xfrm>
            <a:off x="6413886" y="4459687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3" name="Witte achtergrond - Logo_08"/>
          <p:cNvSpPr/>
          <p:nvPr userDrawn="1"/>
        </p:nvSpPr>
        <p:spPr>
          <a:xfrm>
            <a:off x="8080693" y="4459687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4" name="Witte achtergrond - Logo_09"/>
          <p:cNvSpPr/>
          <p:nvPr userDrawn="1"/>
        </p:nvSpPr>
        <p:spPr>
          <a:xfrm>
            <a:off x="9747500" y="4459687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0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Logo_01"/>
          <p:cNvSpPr>
            <a:spLocks noGrp="1"/>
          </p:cNvSpPr>
          <p:nvPr>
            <p:ph sz="quarter" idx="16" hasCustomPrompt="1"/>
          </p:nvPr>
        </p:nvSpPr>
        <p:spPr>
          <a:xfrm>
            <a:off x="6510210" y="2130296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5" name="Tijdelijke aanduiding voor Logo_02"/>
          <p:cNvSpPr>
            <a:spLocks noGrp="1"/>
          </p:cNvSpPr>
          <p:nvPr>
            <p:ph sz="quarter" idx="17" hasCustomPrompt="1"/>
          </p:nvPr>
        </p:nvSpPr>
        <p:spPr>
          <a:xfrm>
            <a:off x="8177017" y="2130296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6" name="Tijdelijke aanduiding voor Logo_03"/>
          <p:cNvSpPr>
            <a:spLocks noGrp="1"/>
          </p:cNvSpPr>
          <p:nvPr>
            <p:ph sz="quarter" idx="18" hasCustomPrompt="1"/>
          </p:nvPr>
        </p:nvSpPr>
        <p:spPr>
          <a:xfrm>
            <a:off x="9843824" y="2130296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9" name="Tijdelijke aanduiding voor Logo_04"/>
          <p:cNvSpPr>
            <a:spLocks noGrp="1"/>
          </p:cNvSpPr>
          <p:nvPr>
            <p:ph sz="quarter" idx="19" hasCustomPrompt="1"/>
          </p:nvPr>
        </p:nvSpPr>
        <p:spPr>
          <a:xfrm>
            <a:off x="6510210" y="3321423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0" name="Tijdelijke aanduiding voor Logo_05"/>
          <p:cNvSpPr>
            <a:spLocks noGrp="1"/>
          </p:cNvSpPr>
          <p:nvPr>
            <p:ph sz="quarter" idx="20" hasCustomPrompt="1"/>
          </p:nvPr>
        </p:nvSpPr>
        <p:spPr>
          <a:xfrm>
            <a:off x="8177017" y="3321423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1" name="Tijdelijke aanduiding voor Logo_06"/>
          <p:cNvSpPr>
            <a:spLocks noGrp="1"/>
          </p:cNvSpPr>
          <p:nvPr>
            <p:ph sz="quarter" idx="21" hasCustomPrompt="1"/>
          </p:nvPr>
        </p:nvSpPr>
        <p:spPr>
          <a:xfrm>
            <a:off x="9843824" y="3321423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2" name="Tijdelijke aanduiding voor logo_07"/>
          <p:cNvSpPr>
            <a:spLocks noGrp="1"/>
          </p:cNvSpPr>
          <p:nvPr>
            <p:ph sz="quarter" idx="22" hasCustomPrompt="1"/>
          </p:nvPr>
        </p:nvSpPr>
        <p:spPr>
          <a:xfrm>
            <a:off x="6510210" y="4512550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3" name="Tijdelijke aanduiding voor Logo_08"/>
          <p:cNvSpPr>
            <a:spLocks noGrp="1"/>
          </p:cNvSpPr>
          <p:nvPr>
            <p:ph sz="quarter" idx="23" hasCustomPrompt="1"/>
          </p:nvPr>
        </p:nvSpPr>
        <p:spPr>
          <a:xfrm>
            <a:off x="8177017" y="4512550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4" name="Tijdelijke aanduiding voor Logo_09"/>
          <p:cNvSpPr>
            <a:spLocks noGrp="1"/>
          </p:cNvSpPr>
          <p:nvPr>
            <p:ph sz="quarter" idx="24" hasCustomPrompt="1"/>
          </p:nvPr>
        </p:nvSpPr>
        <p:spPr>
          <a:xfrm>
            <a:off x="9843824" y="4512550"/>
            <a:ext cx="1359044" cy="977452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39" name="Tijdelijke aanduiding voor Tekst bij Logo's"/>
          <p:cNvSpPr>
            <a:spLocks noGrp="1"/>
          </p:cNvSpPr>
          <p:nvPr>
            <p:ph type="body" orient="vert" idx="25" hasCustomPrompt="1"/>
          </p:nvPr>
        </p:nvSpPr>
        <p:spPr>
          <a:xfrm>
            <a:off x="6433371" y="1720867"/>
            <a:ext cx="4865823" cy="409429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664109" y="1720867"/>
            <a:ext cx="5183142" cy="1800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3737987"/>
            <a:ext cx="5183142" cy="1804878"/>
          </a:xfrm>
        </p:spPr>
        <p:txBody>
          <a:bodyPr vert="horz" lIns="0" tIns="0" rIns="0" bIns="0" numCol="2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8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stellen pasfoto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am indeling - Voorstellen pasfoto 4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pasfoto 4x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9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10" name="Rechthoek 10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1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1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13" name="Ovaal 11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5" name="Rechte verbindingslijn 11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6" name="Rechte verbindingslijn 11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7" name="Rechte verbindingslijn 11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8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9" name="Groep 11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Tekstvak 12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22" name="Rechte verbindingslijn 12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Gelijkbenige driehoek 12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13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314" name="Rechthoek 31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31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316" name="Ovaal 31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17" name="Ovaal 31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18" name="Ovaal 31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19" name="Ovaal 31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32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32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323" name="Rechte verbindingslijn 32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24" name="Rechte verbindingslijn 32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25" name="Rechte verbindingslijn 32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6" name="Groep 32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82" name="Afgeronde rechthoek 38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3" name="Groep 38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84" name="Rechthoek 38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5" name="Rechthoek 38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6" name="Rechthoek 38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7" name="Rechthoek 38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8" name="Rechthoek 38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9" name="Rechthoek 38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0" name="Rechthoek 38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1" name="Rechthoek 39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2" name="Rechthoek 39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3" name="Rechthoek 39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4" name="Vrije vorm 39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27" name="Groep 32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360" name="Rechthoek 35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361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2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63" name="Groep 36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77" name="Rechthoek 37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8" name="Rechthoek 37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79" name="Rechthoek 37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0" name="Rechthoek 37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1" name="Rechthoek 38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364" name="Groep 36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365" name="Groep 36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72" name="Rechthoek 37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3" name="Rechthoek 37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4" name="Rechthoek 37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5" name="Rechthoek 37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6" name="Rechthoek 37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366" name="Groep 36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67" name="Rechthoek 36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68" name="Rechthoek 36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69" name="Rechthoek 36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0" name="Rechthoek 36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1" name="Rechthoek 37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328" name="Groep 32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347" name="Afgeronde rechthoek 34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8" name="Groep 34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49" name="Rechthoek 34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0" name="Rechthoek 34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1" name="Rechthoek 35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2" name="Rechthoek 35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3" name="Rechthoek 35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4" name="Rechthoek 35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5" name="Rechthoek 35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6" name="Rechthoek 35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7" name="Rechthoek 35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8" name="Rechthoek 35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9" name="Vrije vorm 35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29" name="Rechte verbindingslijn 32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330" name="Rechte verbindingslijn 32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33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33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333" name="Ovaal 33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3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335" name="Groep 33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345" name="Afgeronde rechthoek 34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346" name="Vrije vorm 34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33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337" name="Ovaal 33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3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339" name="Ovaal 33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4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341" name="Ovaal 34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4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343" name="Ovaal 34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4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30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21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cheidingslijn - Pasfoto_03 / Pasfoto_04"/>
          <p:cNvCxnSpPr/>
          <p:nvPr/>
        </p:nvCxnSpPr>
        <p:spPr>
          <a:xfrm>
            <a:off x="9127889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cheidingslijn - Pasfoto_02 / Pasfoto_03"/>
          <p:cNvCxnSpPr/>
          <p:nvPr/>
        </p:nvCxnSpPr>
        <p:spPr>
          <a:xfrm>
            <a:off x="6260458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cheidingslijn - Pasfoto_01 / Pasfoto_02"/>
          <p:cNvCxnSpPr/>
          <p:nvPr/>
        </p:nvCxnSpPr>
        <p:spPr>
          <a:xfrm>
            <a:off x="3393027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7" name="Tijdelijke aanduiding voor Pasfoto_04"/>
          <p:cNvSpPr>
            <a:spLocks noGrp="1"/>
          </p:cNvSpPr>
          <p:nvPr>
            <p:ph type="pic" idx="23"/>
          </p:nvPr>
        </p:nvSpPr>
        <p:spPr>
          <a:xfrm>
            <a:off x="9291166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Pasfoto_03"/>
          <p:cNvSpPr>
            <a:spLocks noGrp="1"/>
          </p:cNvSpPr>
          <p:nvPr>
            <p:ph type="pic" idx="21"/>
          </p:nvPr>
        </p:nvSpPr>
        <p:spPr>
          <a:xfrm>
            <a:off x="6415711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Pasfoto_02"/>
          <p:cNvSpPr>
            <a:spLocks noGrp="1"/>
          </p:cNvSpPr>
          <p:nvPr>
            <p:ph type="pic" idx="18"/>
          </p:nvPr>
        </p:nvSpPr>
        <p:spPr>
          <a:xfrm>
            <a:off x="3540258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Pasfoto_01"/>
          <p:cNvSpPr>
            <a:spLocks noGrp="1"/>
          </p:cNvSpPr>
          <p:nvPr>
            <p:ph type="pic" idx="13"/>
          </p:nvPr>
        </p:nvSpPr>
        <p:spPr>
          <a:xfrm>
            <a:off x="688875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7" name="Tijdelijke aanduiding voor Tekst bij Pasfoto_04"/>
          <p:cNvSpPr>
            <a:spLocks noGrp="1"/>
          </p:cNvSpPr>
          <p:nvPr>
            <p:ph type="body" orient="vert" idx="26" hasCustomPrompt="1"/>
          </p:nvPr>
        </p:nvSpPr>
        <p:spPr>
          <a:xfrm>
            <a:off x="9291165" y="3081983"/>
            <a:ext cx="2261545" cy="2466754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6" name="Tijdelijke aanduiding voor Tekst bij Pasfoto_03"/>
          <p:cNvSpPr>
            <a:spLocks noGrp="1"/>
          </p:cNvSpPr>
          <p:nvPr>
            <p:ph type="body" orient="vert" idx="25" hasCustomPrompt="1"/>
          </p:nvPr>
        </p:nvSpPr>
        <p:spPr>
          <a:xfrm>
            <a:off x="6415711" y="3081983"/>
            <a:ext cx="2261545" cy="2466754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5" name="Tijdelijke aanduiding voor Tekst bij Pasfoto_02"/>
          <p:cNvSpPr>
            <a:spLocks noGrp="1"/>
          </p:cNvSpPr>
          <p:nvPr>
            <p:ph type="body" orient="vert" idx="24" hasCustomPrompt="1"/>
          </p:nvPr>
        </p:nvSpPr>
        <p:spPr>
          <a:xfrm>
            <a:off x="3540257" y="3081983"/>
            <a:ext cx="2261545" cy="2466754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4" name="Tijdelijke aanduiding voor Tekst bij Pas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688874" y="3081983"/>
            <a:ext cx="2261545" cy="2466754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7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29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am indeling - 100% tekst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100% tekst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78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79" name="Rechthoek 178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80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81" name="Ovaal 180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2" name="Ovaal 18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3" name="Ovaal 18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Ovaal 18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8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87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</a:t>
              </a:r>
              <a:r>
                <a:rPr lang="nl-NL" sz="1200" b="0" dirty="0" err="1">
                  <a:solidFill>
                    <a:srgbClr val="404040"/>
                  </a:solidFill>
                </a:rPr>
                <a:t>bullets</a:t>
              </a:r>
              <a:r>
                <a:rPr lang="nl-NL" sz="1200" b="0" dirty="0">
                  <a:solidFill>
                    <a:srgbClr val="404040"/>
                  </a:solidFill>
                </a:rPr>
                <a:t> (16 </a:t>
              </a:r>
              <a:r>
                <a:rPr lang="nl-NL" sz="1200" b="0" dirty="0" err="1">
                  <a:solidFill>
                    <a:srgbClr val="404040"/>
                  </a:solidFill>
                </a:rPr>
                <a:t>pt</a:t>
              </a:r>
              <a:r>
                <a:rPr lang="nl-NL" sz="1200" b="0" dirty="0">
                  <a:solidFill>
                    <a:srgbClr val="404040"/>
                  </a:solidFill>
                </a:rPr>
                <a:t>.)</a:t>
              </a:r>
            </a:p>
          </p:txBody>
        </p:sp>
        <p:cxnSp>
          <p:nvCxnSpPr>
            <p:cNvPr id="188" name="Rechte verbindingslijn 18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9" name="Rechte verbindingslijn 18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0" name="Rechte verbindingslijn 189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1" name="Groep 19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47" name="Afgeronde rechthoek 24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48" name="Groep 247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49" name="Rechthoek 24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0" name="Rechthoek 24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4" name="Rechthoek 25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5" name="Rechthoek 25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Vrije vorm 25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92" name="Groep 191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25" name="Rechthoek 224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26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7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8" name="Groep 227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42" name="Rechthoek 241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29" name="Groep 228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30" name="Groep 229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7" name="Rechthoek 23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8" name="Rechthoek 23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9" name="Rechthoek 23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0" name="Rechthoek 23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1" name="Rechthoek 24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31" name="Groep 230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2" name="Rechthoek 23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3" name="Rechthoek 23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4" name="Rechthoek 23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5" name="Rechthoek 23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6" name="Rechthoek 23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93" name="Groep 19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12" name="Afgeronde rechthoek 211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13" name="Groep 212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14" name="Rechthoek 213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6" name="Rechthoek 215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7" name="Rechthoek 216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8" name="Rechthoek 217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9" name="Rechthoek 218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0" name="Rechthoek 219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1" name="Rechthoek 220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2" name="Rechthoek 221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3" name="Rechthoek 222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4" name="Vrije vorm 223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94" name="Rechte verbindingslijn 193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95" name="Rechte verbindingslijn 194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9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9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98" name="Ovaal 19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9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00" name="Groep 199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10" name="Afgeronde rechthoek 209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11" name="Vrije vorm 210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01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02" name="Ovaal 201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3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04" name="Ovaal 203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5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06" name="Ovaal 205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7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08" name="Ovaal 207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9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91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2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10870131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8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stellen pasfoto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am indeling - Voorstellen pasfoto 3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pasfoto 3x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5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06" name="Rechthoek 10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2" name="Rechte verbindingslijn 11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5" name="Groep 11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Tekstvak 11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8" name="Rechte verbindingslijn 11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Gelijkbenige driehoek 11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5" name="Instructie - Tekst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6" name="Rechthoek 2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Ovaal 2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1" name="Ovaal 2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35" name="Rechte verbindingslijn 2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6" name="Rechte verbindingslijn 2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7" name="Rechte verbindingslijn 23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8" name="Groep 2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4" name="Afgeronde rechthoek 29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5" name="Groep 294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6" name="Rechthoek 29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Vrije vorm 30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9" name="Groep 23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2" name="Rechthoek 27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3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4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5" name="Groep 27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6" name="Groep 27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7" name="Groep 27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7" name="Rechthoek 28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8" name="Groep 27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0" name="Groep 2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9" name="Afgeronde rechthoek 25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0" name="Groep 25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1" name="Rechthoek 26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Vrije vorm 27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1" name="Rechte verbindingslijn 24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2" name="Rechte verbindingslijn 24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5" name="Ovaal 2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47" name="Groep 24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7" name="Afgeronde rechthoek 25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8" name="Vrije vorm 25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9" name="Ovaal 24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55" name="Ovaal 25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25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7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cheidingslijn - Pasfoto_02 / Pasfoto_03"/>
          <p:cNvCxnSpPr/>
          <p:nvPr/>
        </p:nvCxnSpPr>
        <p:spPr>
          <a:xfrm>
            <a:off x="7756565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cheidingslijn - Pasfoto_01 / Pasfoto_02"/>
          <p:cNvCxnSpPr/>
          <p:nvPr/>
        </p:nvCxnSpPr>
        <p:spPr>
          <a:xfrm>
            <a:off x="4126094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ijdelijke aanduiding voor Pasfoto_03"/>
          <p:cNvSpPr>
            <a:spLocks noGrp="1"/>
          </p:cNvSpPr>
          <p:nvPr>
            <p:ph type="pic" idx="21"/>
          </p:nvPr>
        </p:nvSpPr>
        <p:spPr>
          <a:xfrm>
            <a:off x="7925051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Pasfoto_02"/>
          <p:cNvSpPr>
            <a:spLocks noGrp="1"/>
          </p:cNvSpPr>
          <p:nvPr>
            <p:ph type="pic" idx="18"/>
          </p:nvPr>
        </p:nvSpPr>
        <p:spPr>
          <a:xfrm>
            <a:off x="4294580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Pasfoto_01"/>
          <p:cNvSpPr>
            <a:spLocks noGrp="1"/>
          </p:cNvSpPr>
          <p:nvPr>
            <p:ph type="pic" idx="13"/>
          </p:nvPr>
        </p:nvSpPr>
        <p:spPr>
          <a:xfrm>
            <a:off x="688875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2" name="Tijdelijke aanduiding voor Tekst bij Pasfoto_03"/>
          <p:cNvSpPr>
            <a:spLocks noGrp="1"/>
          </p:cNvSpPr>
          <p:nvPr>
            <p:ph type="body" orient="vert" idx="25" hasCustomPrompt="1"/>
          </p:nvPr>
        </p:nvSpPr>
        <p:spPr>
          <a:xfrm>
            <a:off x="9143962" y="1692127"/>
            <a:ext cx="2243073" cy="3693600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1" name="Tijdelijke aanduiding voor Tekst bij Pasfoto_02"/>
          <p:cNvSpPr>
            <a:spLocks noGrp="1"/>
          </p:cNvSpPr>
          <p:nvPr>
            <p:ph type="body" orient="vert" idx="24" hasCustomPrompt="1"/>
          </p:nvPr>
        </p:nvSpPr>
        <p:spPr>
          <a:xfrm>
            <a:off x="5513490" y="1692127"/>
            <a:ext cx="2243073" cy="3693600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0" name="Tijdelijke aanduiding voor Tekst bij Pas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1883020" y="1692127"/>
            <a:ext cx="2243073" cy="3693600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1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stellen pasfoto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am indeling - Voorstellen pasfoto 2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pasfoto 2x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1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02" name="Rechthoek 10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5" name="Ovaal 10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7" name="Rechte verbindingslijn 10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9" name="Rechte verbindingslijn 10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0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1" name="Groep 11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2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Tekstvak 11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4" name="Rechte verbindingslijn 11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Gelijkbenige driehoek 11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9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0" name="Rechthoek 219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1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22" name="Ovaal 221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3" name="Ovaal 222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Ovaal 223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5" name="Ovaal 224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6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27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28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29" name="Rechte verbindingslijn 228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0" name="Rechte verbindingslijn 229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1" name="Rechte verbindingslijn 230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2" name="Groep 231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88" name="Afgeronde rechthoek 28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9" name="Groep 288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0" name="Rechthoek 28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Vrije vorm 29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3" name="Groep 232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66" name="Rechthoek 265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67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8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9" name="Groep 268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3" name="Rechthoek 282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4" name="Rechthoek 283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5" name="Rechthoek 284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0" name="Groep 269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1" name="Groep 270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8" name="Rechthoek 27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2" name="Groep 271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3" name="Rechthoek 27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4" name="Rechthoek 27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5" name="Rechthoek 27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6" name="Rechthoek 27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4" name="Groep 233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3" name="Afgeronde rechthoek 252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4" name="Groep 253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5" name="Rechthoek 254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Vrije vorm 264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5" name="Rechte verbindingslijn 234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36" name="Rechte verbindingslijn 235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37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38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39" name="Ovaal 238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0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41" name="Groep 240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1" name="Afgeronde rechthoek 250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2" name="Vrije vorm 251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2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3" name="Ovaal 242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45" name="Ovaal 244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6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47" name="Ovaal 246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49" name="Ovaal 248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20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5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cheidingslijn - Pasfoto_01 / Pasfoto_02"/>
          <p:cNvCxnSpPr/>
          <p:nvPr/>
        </p:nvCxnSpPr>
        <p:spPr>
          <a:xfrm>
            <a:off x="5875835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ijdelijke aanduiding voor Pasfoto_02"/>
          <p:cNvSpPr>
            <a:spLocks noGrp="1"/>
          </p:cNvSpPr>
          <p:nvPr>
            <p:ph type="pic" idx="21"/>
          </p:nvPr>
        </p:nvSpPr>
        <p:spPr>
          <a:xfrm>
            <a:off x="6099175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Pasfoto_01"/>
          <p:cNvSpPr>
            <a:spLocks noGrp="1"/>
          </p:cNvSpPr>
          <p:nvPr>
            <p:ph type="pic" idx="13"/>
          </p:nvPr>
        </p:nvSpPr>
        <p:spPr>
          <a:xfrm>
            <a:off x="688875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7" name="Tijdelijke aanduiding voor Tekst bij Pasfoto_02"/>
          <p:cNvSpPr>
            <a:spLocks noGrp="1"/>
          </p:cNvSpPr>
          <p:nvPr>
            <p:ph type="body" orient="vert" idx="24" hasCustomPrompt="1"/>
          </p:nvPr>
        </p:nvSpPr>
        <p:spPr>
          <a:xfrm>
            <a:off x="7326350" y="1692127"/>
            <a:ext cx="3442496" cy="3693600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6" name="Tijdelijke aanduiding voor Tekst bij Pas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1883018" y="1692127"/>
            <a:ext cx="3442496" cy="3693600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2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stellen pasfoto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hthoek 230"/>
          <p:cNvSpPr/>
          <p:nvPr userDrawn="1"/>
        </p:nvSpPr>
        <p:spPr>
          <a:xfrm>
            <a:off x="3290863" y="1358671"/>
            <a:ext cx="824337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88875" y="1692127"/>
            <a:ext cx="1022581" cy="108900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pasfoto 1x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Instructie Tekst"/>
          <p:cNvGrpSpPr/>
          <p:nvPr/>
        </p:nvGrpSpPr>
        <p:grpSpPr>
          <a:xfrm>
            <a:off x="-2916872" y="0"/>
            <a:ext cx="2688757" cy="5254722"/>
            <a:chOff x="-2959433" y="-5444"/>
            <a:chExt cx="2688057" cy="5254722"/>
          </a:xfrm>
        </p:grpSpPr>
        <p:sp>
          <p:nvSpPr>
            <p:cNvPr id="28" name="Rechthoek 27"/>
            <p:cNvSpPr/>
            <p:nvPr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lvl="2" indent="-179388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Trebuchet MS" pitchFamily="34" charset="0"/>
                <a:buChar char="□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2" name="Ovaal 31"/>
            <p:cNvSpPr/>
            <p:nvPr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3" name="Ovaal 32"/>
            <p:cNvSpPr/>
            <p:nvPr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Tx/>
                <a:buFont typeface="Wingdings" panose="05000000000000000000" pitchFamily="2" charset="2"/>
                <a:buChar char="§"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Bullets (12 pt.)</a:t>
              </a: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1175" lvl="3" indent="-157163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404040"/>
                </a:buClr>
                <a:buFont typeface="Wingdings" pitchFamily="2" charset="2"/>
                <a:buChar char="§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(12 pt.)</a:t>
              </a: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" name="Rechte verbindingslijn 37"/>
            <p:cNvCxnSpPr/>
            <p:nvPr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" name="Rechte verbindingslijn 38"/>
            <p:cNvCxnSpPr/>
            <p:nvPr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0" name="Groep 39"/>
            <p:cNvGrpSpPr/>
            <p:nvPr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96" name="Afgeronde rechthoek 94"/>
              <p:cNvSpPr/>
              <p:nvPr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97" name="Groep 9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98" name="Rechthoek 9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9" name="Rechthoek 9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0" name="Rechthoek 9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1" name="Rechthoek 10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2" name="Rechthoek 10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3" name="Rechthoek 10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4" name="Rechthoek 10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5" name="Rechthoek 10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6" name="Rechthoek 10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7" name="Rechthoek 10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8" name="Vrije vorm 106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41" name="Groep 40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74" name="Rechthoek 7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7" name="Groep 7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91" name="Rechthoek 9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78" name="Groep 7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79" name="Groep 7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86" name="Rechthoek 8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7" name="Rechthoek 8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8" name="Rechthoek 8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9" name="Rechthoek 8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0" name="Rechthoek 8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80" name="Groep 7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81" name="Rechthoek 8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2" name="Rechthoek 8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3" name="Rechthoek 8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4" name="Rechthoek 8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5" name="Rechthoek 8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2" name="Groep 41"/>
            <p:cNvGrpSpPr/>
            <p:nvPr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61" name="Afgeronde rechthoek 59"/>
              <p:cNvSpPr/>
              <p:nvPr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2" name="Groep 61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63" name="Rechthoek 62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4" name="Rechthoek 63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Rechthoek 69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Rechthoek 70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2" name="Rechthoek 71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3" name="Vrije vorm 71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3" name="Rechte verbindingslijn 42"/>
            <p:cNvCxnSpPr>
              <a:stCxn id="76" idx="2"/>
              <a:endCxn id="61" idx="1"/>
            </p:cNvCxnSpPr>
            <p:nvPr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44" name="Rechte verbindingslijn 43"/>
            <p:cNvCxnSpPr>
              <a:endCxn id="96" idx="1"/>
            </p:cNvCxnSpPr>
            <p:nvPr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45" name="Textfield placeholder"/>
            <p:cNvSpPr txBox="1">
              <a:spLocks/>
            </p:cNvSpPr>
            <p:nvPr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46" name="Textfield placeholder"/>
            <p:cNvSpPr txBox="1">
              <a:spLocks/>
            </p:cNvSpPr>
            <p:nvPr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8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4" indent="-3556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49" name="Groep 48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59" name="Afgeronde rechthoek 57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60" name="Vrije vorm 58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50" name="Tekstvak 49"/>
            <p:cNvSpPr txBox="1"/>
            <p:nvPr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51" name="Ovaal 50"/>
            <p:cNvSpPr/>
            <p:nvPr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63" lvl="5" indent="-182563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Font typeface="Wingdings" panose="05000000000000000000" pitchFamily="2" charset="2"/>
                <a:buChar char="§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53" name="Ovaal 52"/>
            <p:cNvSpPr/>
            <p:nvPr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54" name="Textfield placeholder"/>
            <p:cNvSpPr txBox="1">
              <a:spLocks/>
            </p:cNvSpPr>
            <p:nvPr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55" name="Ovaal 54"/>
            <p:cNvSpPr/>
            <p:nvPr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56" name="Textfield placeholder"/>
            <p:cNvSpPr txBox="1">
              <a:spLocks/>
            </p:cNvSpPr>
            <p:nvPr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57" name="Ovaal 56"/>
            <p:cNvSpPr/>
            <p:nvPr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58" name="Textfield placeholder"/>
            <p:cNvSpPr txBox="1">
              <a:spLocks/>
            </p:cNvSpPr>
            <p:nvPr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grpSp>
        <p:nvGrpSpPr>
          <p:cNvPr id="109" name="Groep 108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10" name="Rechthoek 10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1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1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13" name="Ovaal 11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5" name="Rechte verbindingslijn 11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6" name="Rechte verbindingslijn 11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7" name="Rechte verbindingslijn 11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8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9" name="Groep 11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Tekstvak 12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22" name="Rechte verbindingslijn 12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Gelijkbenige driehoek 12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4" name="Tijdelijke aanduiding voor verticale tekst 2"/>
          <p:cNvSpPr>
            <a:spLocks noGrp="1"/>
          </p:cNvSpPr>
          <p:nvPr>
            <p:ph type="body" orient="vert" idx="15" hasCustomPrompt="1"/>
          </p:nvPr>
        </p:nvSpPr>
        <p:spPr>
          <a:xfrm>
            <a:off x="688874" y="3081983"/>
            <a:ext cx="2261545" cy="2466754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5" name="Tijdelijke aanduiding voor verticale tekst 2"/>
          <p:cNvSpPr>
            <a:spLocks noGrp="1"/>
          </p:cNvSpPr>
          <p:nvPr>
            <p:ph type="body" orient="vert" idx="24" hasCustomPrompt="1"/>
          </p:nvPr>
        </p:nvSpPr>
        <p:spPr>
          <a:xfrm>
            <a:off x="3540258" y="1670861"/>
            <a:ext cx="7815502" cy="3877876"/>
          </a:xfrm>
        </p:spPr>
        <p:txBody>
          <a:bodyPr vert="horz" lIns="0" tIns="0" rIns="0" bIns="0" numCol="3"/>
          <a:lstStyle>
            <a:lvl1pPr>
              <a:defRPr sz="1000"/>
            </a:lvl1pPr>
            <a:lvl2pPr marL="180975" indent="-180975">
              <a:defRPr sz="1000"/>
            </a:lvl2pPr>
            <a:lvl3pPr marL="360363" indent="-179388">
              <a:defRPr sz="1000"/>
            </a:lvl3pPr>
            <a:lvl4pPr marL="541338" indent="-180975">
              <a:defRPr sz="1000"/>
            </a:lvl4pPr>
            <a:lvl5pPr marL="265113" indent="-265113">
              <a:defRPr sz="1000"/>
            </a:lvl5pPr>
            <a:lvl6pPr marL="444500" indent="-179388"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1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8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30" name="Rechte verbindingslijn 129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Instructie Tekst"/>
          <p:cNvGrpSpPr/>
          <p:nvPr userDrawn="1"/>
        </p:nvGrpSpPr>
        <p:grpSpPr>
          <a:xfrm>
            <a:off x="-2916872" y="0"/>
            <a:ext cx="2688757" cy="5254722"/>
            <a:chOff x="-2959433" y="-5444"/>
            <a:chExt cx="2688057" cy="5254722"/>
          </a:xfrm>
        </p:grpSpPr>
        <p:sp>
          <p:nvSpPr>
            <p:cNvPr id="135" name="Rechthoek 134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36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lvl="2" indent="-179388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Trebuchet MS" pitchFamily="34" charset="0"/>
                <a:buChar char="□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137" name="Ovaal 136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8" name="Ovaal 137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Ovaal 138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0" name="Ovaal 139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1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42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Tx/>
                <a:buFont typeface="Wingdings" panose="05000000000000000000" pitchFamily="2" charset="2"/>
                <a:buChar char="§"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Bullets (12 pt.)</a:t>
              </a:r>
            </a:p>
          </p:txBody>
        </p:sp>
        <p:sp>
          <p:nvSpPr>
            <p:cNvPr id="143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1175" lvl="3" indent="-157163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404040"/>
                </a:buClr>
                <a:buFont typeface="Wingdings" pitchFamily="2" charset="2"/>
                <a:buChar char="§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(12 pt.)</a:t>
              </a:r>
            </a:p>
          </p:txBody>
        </p:sp>
        <p:cxnSp>
          <p:nvCxnSpPr>
            <p:cNvPr id="144" name="Rechte verbindingslijn 143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5" name="Rechte verbindingslijn 144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03" name="Afgeronde rechthoek 9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4" name="Groep 203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05" name="Rechthoek 20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6" name="Rechthoek 20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7" name="Rechthoek 20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8" name="Rechthoek 20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9" name="Rechthoek 20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0" name="Rechthoek 20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1" name="Rechthoek 21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3" name="Rechthoek 21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4" name="Rechthoek 21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Vrije vorm 10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48" name="Groep 147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81" name="Rechthoek 180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8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84" name="Groep 183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98" name="Rechthoek 197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Rechthoek 201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85" name="Groep 184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86" name="Groep 185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93" name="Rechthoek 192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4" name="Rechthoek 193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5" name="Rechthoek 194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6" name="Rechthoek 195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7" name="Rechthoek 196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87" name="Groep 186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88" name="Rechthoek 187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9" name="Rechthoek 188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0" name="Rechthoek 189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1" name="Rechthoek 190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92" name="Rechthoek 191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49" name="Groep 148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68" name="Afgeronde rechthoek 5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9" name="Groep 168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0" name="Rechthoek 169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Vrije vorm 7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50" name="Rechte verbindingslijn 149"/>
            <p:cNvCxnSpPr>
              <a:stCxn id="76" idx="2"/>
              <a:endCxn id="61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51" name="Rechte verbindingslijn 150"/>
            <p:cNvCxnSpPr>
              <a:endCxn id="96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52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53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54" name="Ovaal 153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5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4" indent="-3556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156" name="Groep 155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66" name="Afgeronde rechthoek 57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67" name="Vrije vorm 58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57" name="Tekstvak 156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58" name="Ovaal 157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9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63" lvl="5" indent="-182563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Font typeface="Wingdings" panose="05000000000000000000" pitchFamily="2" charset="2"/>
                <a:buChar char="§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160" name="Ovaal 159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1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162" name="Ovaal 161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3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164" name="Ovaal 163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5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grpSp>
        <p:nvGrpSpPr>
          <p:cNvPr id="216" name="Groep 215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217" name="Rechthoek 216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18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19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20" name="Ovaal 219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1" name="Ovaal 220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22" name="Rechte verbindingslijn 221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3" name="Rechte verbindingslijn 222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4" name="Rechte verbindingslijn 223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25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226" name="Groep 22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27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Tekstvak 227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29" name="Rechte verbindingslijn 22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Gelijkbenige driehoek 22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232" name="Rechte verbindingslijn 231"/>
          <p:cNvCxnSpPr/>
          <p:nvPr userDrawn="1"/>
        </p:nvCxnSpPr>
        <p:spPr>
          <a:xfrm flipH="1">
            <a:off x="3290863" y="5776291"/>
            <a:ext cx="8241807" cy="228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stellen voetfoto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am indeling - Voorstellen voetfoto 3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voetfoto 3x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5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06" name="Rechthoek 10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2" name="Rechte verbindingslijn 11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5" name="Groep 11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Tekstvak 11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8" name="Rechte verbindingslijn 11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Gelijkbenige driehoek 11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5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6" name="Rechthoek 22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Ovaal 22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1" name="Ovaal 23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35" name="Rechte verbindingslijn 23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6" name="Rechte verbindingslijn 23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7" name="Rechte verbindingslijn 23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8" name="Groep 23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4" name="Afgeronde rechthoek 29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5" name="Groep 294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6" name="Rechthoek 29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Vrije vorm 30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9" name="Groep 23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2" name="Rechthoek 27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3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4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5" name="Groep 27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6" name="Groep 27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7" name="Groep 27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7" name="Rechthoek 28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8" name="Rechthoek 28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8" name="Groep 27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40" name="Groep 23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9" name="Afgeronde rechthoek 25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0" name="Groep 25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1" name="Rechthoek 26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Vrije vorm 27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41" name="Rechte verbindingslijn 24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2" name="Rechte verbindingslijn 24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5" name="Ovaal 24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47" name="Groep 24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7" name="Afgeronde rechthoek 25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8" name="Vrije vorm 25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9" name="Ovaal 24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55" name="Ovaal 25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25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7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cheidingslijn - Voetfoto_02 / Voetfoto_03"/>
          <p:cNvCxnSpPr/>
          <p:nvPr/>
        </p:nvCxnSpPr>
        <p:spPr>
          <a:xfrm>
            <a:off x="7829269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cheidingslijn - Voetfoto_01 / Voetfoto_02"/>
          <p:cNvCxnSpPr/>
          <p:nvPr/>
        </p:nvCxnSpPr>
        <p:spPr>
          <a:xfrm>
            <a:off x="4188556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ijdelijke aanduiding voor Voetfoto_03"/>
          <p:cNvSpPr>
            <a:spLocks noGrp="1"/>
          </p:cNvSpPr>
          <p:nvPr>
            <p:ph type="pic" idx="21"/>
          </p:nvPr>
        </p:nvSpPr>
        <p:spPr>
          <a:xfrm>
            <a:off x="7945534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Voetfoto_02"/>
          <p:cNvSpPr>
            <a:spLocks noGrp="1"/>
          </p:cNvSpPr>
          <p:nvPr>
            <p:ph type="pic" idx="18"/>
          </p:nvPr>
        </p:nvSpPr>
        <p:spPr>
          <a:xfrm>
            <a:off x="4304821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Voetfoto_01"/>
          <p:cNvSpPr>
            <a:spLocks noGrp="1"/>
          </p:cNvSpPr>
          <p:nvPr>
            <p:ph type="pic" idx="13"/>
          </p:nvPr>
        </p:nvSpPr>
        <p:spPr>
          <a:xfrm>
            <a:off x="664109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2" name="Tijdelijke aanduiding voor Tekst bij Voetfoto_03"/>
          <p:cNvSpPr>
            <a:spLocks noGrp="1"/>
          </p:cNvSpPr>
          <p:nvPr>
            <p:ph type="body" orient="vert" idx="25" hasCustomPrompt="1"/>
          </p:nvPr>
        </p:nvSpPr>
        <p:spPr>
          <a:xfrm>
            <a:off x="9502837" y="2260634"/>
            <a:ext cx="1850876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1" name="Tijdelijke aanduiding voor Tekst bij Voetfoto_02"/>
          <p:cNvSpPr>
            <a:spLocks noGrp="1"/>
          </p:cNvSpPr>
          <p:nvPr>
            <p:ph type="body" orient="vert" idx="24" hasCustomPrompt="1"/>
          </p:nvPr>
        </p:nvSpPr>
        <p:spPr>
          <a:xfrm>
            <a:off x="5862128" y="2260634"/>
            <a:ext cx="1850876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0" name="Tijdelijke aanduiding voor Tekst bij Voet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2221415" y="2260634"/>
            <a:ext cx="1850876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1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stellen voetfoto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am indeling - Voorstellen voetfoto 2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voetfoto 2x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5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06" name="Rechthoek 10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2" name="Rechte verbindingslijn 11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5" name="Groep 11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Tekstvak 11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8" name="Rechte verbindingslijn 11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Gelijkbenige driehoek 11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3" name="Instructie - Tekstniveau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4" name="Rechthoek 22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26" name="Ovaal 22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Ovaal 22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3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33" name="Rechte verbindingslijn 23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5" name="Rechte verbindingslijn 23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6" name="Groep 23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2" name="Afgeronde rechthoek 29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3" name="Groep 29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4" name="Rechthoek 29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Vrije vorm 30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7" name="Groep 23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0" name="Rechthoek 26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1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2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3" name="Groep 27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7" name="Rechthoek 28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4" name="Groep 27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5" name="Groep 27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6" name="Groep 27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8" name="Rechthoek 27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8" name="Groep 23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7" name="Afgeronde rechthoek 25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8" name="Groep 25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9" name="Rechthoek 25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Vrije vorm 26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9" name="Rechte verbindingslijn 23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0" name="Rechte verbindingslijn 23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3" name="Ovaal 24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45" name="Groep 24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5" name="Afgeronde rechthoek 25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6" name="Vrije vorm 25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7" name="Ovaal 24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49" name="Ovaal 24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24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7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cheidingslijn - Voetfoto_01 / Voetfoto_02"/>
          <p:cNvCxnSpPr/>
          <p:nvPr/>
        </p:nvCxnSpPr>
        <p:spPr>
          <a:xfrm>
            <a:off x="6099174" y="1670861"/>
            <a:ext cx="0" cy="3816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ijdelijke aanduiding voor Voetfoto_02"/>
          <p:cNvSpPr>
            <a:spLocks noGrp="1"/>
          </p:cNvSpPr>
          <p:nvPr>
            <p:ph type="pic" idx="21"/>
          </p:nvPr>
        </p:nvSpPr>
        <p:spPr>
          <a:xfrm>
            <a:off x="6434778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Voetfoto_01"/>
          <p:cNvSpPr>
            <a:spLocks noGrp="1"/>
          </p:cNvSpPr>
          <p:nvPr>
            <p:ph type="pic" idx="13"/>
          </p:nvPr>
        </p:nvSpPr>
        <p:spPr>
          <a:xfrm>
            <a:off x="664109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2" name="Tijdelijke aanduiding voor Tekst bij Voetfoto_02"/>
          <p:cNvSpPr>
            <a:spLocks noGrp="1"/>
          </p:cNvSpPr>
          <p:nvPr>
            <p:ph type="body" orient="vert" idx="25" hasCustomPrompt="1"/>
          </p:nvPr>
        </p:nvSpPr>
        <p:spPr>
          <a:xfrm>
            <a:off x="8365606" y="2260634"/>
            <a:ext cx="2682708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0" name="Tijdelijke aanduiding voor Tekst bij Voet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2594940" y="2260634"/>
            <a:ext cx="2682708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4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voetfoto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am indeling - Voorstellen voetfoto 2x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Voorstellen voetfoto 1x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5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06" name="Rechthoek 10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2" name="Rechte verbindingslijn 11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1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15" name="Groep 11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Tekstvak 11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8" name="Rechte verbindingslijn 11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Gelijkbenige driehoek 11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3" name="Instructie - Tekstniveau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4" name="Rechthoek 22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26" name="Ovaal 22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Ovaal 22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Ovaal 22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3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33" name="Rechte verbindingslijn 23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5" name="Rechte verbindingslijn 23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6" name="Groep 23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2" name="Afgeronde rechthoek 29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3" name="Groep 29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4" name="Rechthoek 29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Vrije vorm 30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7" name="Groep 23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70" name="Rechthoek 26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1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2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3" name="Groep 27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7" name="Rechthoek 28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4" name="Groep 27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5" name="Groep 27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6" name="Rechthoek 28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6" name="Groep 27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8" name="Rechthoek 27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8" name="Groep 23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7" name="Afgeronde rechthoek 25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8" name="Groep 25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9" name="Rechthoek 25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Vrije vorm 26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9" name="Rechte verbindingslijn 23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40" name="Rechte verbindingslijn 23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3" name="Ovaal 24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45" name="Groep 24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5" name="Afgeronde rechthoek 25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6" name="Vrije vorm 25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7" name="Ovaal 24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49" name="Ovaal 24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51" name="Ovaal 25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53" name="Ovaal 25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24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7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Voetfoto_01"/>
          <p:cNvSpPr>
            <a:spLocks noGrp="1"/>
          </p:cNvSpPr>
          <p:nvPr>
            <p:ph type="pic" idx="13"/>
          </p:nvPr>
        </p:nvSpPr>
        <p:spPr>
          <a:xfrm>
            <a:off x="664109" y="1474610"/>
            <a:ext cx="1711832" cy="3887178"/>
          </a:xfrm>
          <a:noFill/>
          <a:ln w="127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0" name="Tijdelijke aanduiding voor Tekst bij Voetfoto_01"/>
          <p:cNvSpPr>
            <a:spLocks noGrp="1"/>
          </p:cNvSpPr>
          <p:nvPr>
            <p:ph type="body" orient="vert" idx="15" hasCustomPrompt="1"/>
          </p:nvPr>
        </p:nvSpPr>
        <p:spPr>
          <a:xfrm>
            <a:off x="2594940" y="2260634"/>
            <a:ext cx="8939300" cy="3101155"/>
          </a:xfrm>
        </p:spPr>
        <p:txBody>
          <a:bodyPr vert="horz" lIns="0" tIns="0" rIns="0" bIns="0" numCol="1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7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U_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aam indeling - MENU_ANIM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MENU_ANIM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Instructie - Hyperlink aanmaken"/>
          <p:cNvGrpSpPr/>
          <p:nvPr/>
        </p:nvGrpSpPr>
        <p:grpSpPr>
          <a:xfrm>
            <a:off x="12479070" y="4184537"/>
            <a:ext cx="2711112" cy="5221861"/>
            <a:chOff x="12441149" y="14897"/>
            <a:chExt cx="2710406" cy="5221861"/>
          </a:xfrm>
        </p:grpSpPr>
        <p:grpSp>
          <p:nvGrpSpPr>
            <p:cNvPr id="27" name="Groep 26"/>
            <p:cNvGrpSpPr/>
            <p:nvPr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44" name="Ovaal 43"/>
              <p:cNvSpPr/>
              <p:nvPr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6" name="Rechte verbindingslijn 45"/>
              <p:cNvCxnSpPr/>
              <p:nvPr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Rechthoek: afgeronde hoeken 78"/>
              <p:cNvSpPr/>
              <p:nvPr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Vrije vorm: vorm 79"/>
              <p:cNvSpPr/>
              <p:nvPr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Vrije vorm: vorm 80"/>
              <p:cNvSpPr/>
              <p:nvPr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30" name="Groep 29"/>
              <p:cNvGrpSpPr/>
              <p:nvPr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33" name="Tekstvak 33"/>
                <p:cNvSpPr txBox="1"/>
                <p:nvPr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37" name="Tekstvak 33"/>
                <p:cNvSpPr txBox="1"/>
                <p:nvPr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38" name="Ovaal 37"/>
                <p:cNvSpPr/>
                <p:nvPr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39" name="Ovaal 38"/>
                <p:cNvSpPr/>
                <p:nvPr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40" name="Rechte verbindingslijn 39"/>
                <p:cNvCxnSpPr/>
                <p:nvPr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41" name="Rechte verbindingslijn 40"/>
                <p:cNvCxnSpPr/>
                <p:nvPr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42" name="Rechte verbindingslijn 41"/>
                <p:cNvCxnSpPr/>
                <p:nvPr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43" name="Tekstvak 33"/>
                <p:cNvSpPr txBox="1"/>
                <p:nvPr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31" name="Afbeelding 30"/>
              <p:cNvPicPr>
                <a:picLocks noChangeAspect="1"/>
              </p:cNvPicPr>
              <p:nvPr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91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92" name="Rechthoek 9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9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9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5" name="Ovaal 9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8" name="Rechte verbindingslijn 9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0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1" name="Groep 10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02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kstvak 10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04" name="Rechte verbindingslijn 10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Gelijkbenige driehoek 10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67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68" name="Rechthoek 167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69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70" name="Ovaal 169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1" name="Ovaal 170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2" name="Ovaal 171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75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76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177" name="Rechte verbindingslijn 176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8" name="Rechte verbindingslijn 177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9" name="Rechte verbindingslijn 178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80" name="Groep 179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81" name="Groep 180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14" name="Rechthoek 213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15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6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7" name="Groep 216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31" name="Rechthoek 230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2" name="Rechthoek 231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3" name="Rechthoek 232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4" name="Rechthoek 233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5" name="Rechthoek 234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18" name="Groep 217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19" name="Groep 218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26" name="Rechthoek 22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7" name="Rechthoek 22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8" name="Rechthoek 227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9" name="Rechthoek 228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0" name="Rechthoek 229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20" name="Groep 219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21" name="Rechthoek 220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2" name="Rechthoek 221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3" name="Rechthoek 222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4" name="Rechthoek 223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5" name="Rechthoek 224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82" name="Groep 181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01" name="Afgeronde rechthoek 20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2" name="Groep 201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03" name="Rechthoek 20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4" name="Rechthoek 20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5" name="Rechthoek 20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6" name="Rechthoek 20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7" name="Rechthoek 20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8" name="Rechthoek 20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9" name="Rechthoek 20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0" name="Rechthoek 20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1" name="Rechthoek 21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3" name="Vrije vorm 21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83" name="Rechte verbindingslijn 182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84" name="Rechte verbindingslijn 183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5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86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87" name="Ovaal 186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8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189" name="Groep 188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99" name="Afgeronde rechthoek 198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00" name="Vrije vorm 199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90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91" name="Ovaal 190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92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193" name="Ovaal 192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94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195" name="Ovaal 194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96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97" name="Ovaal 196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98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2" name="Grijze achtergrond"/>
          <p:cNvSpPr/>
          <p:nvPr/>
        </p:nvSpPr>
        <p:spPr>
          <a:xfrm>
            <a:off x="-1" y="1511073"/>
            <a:ext cx="12198350" cy="5346928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68" name="Witte balk"/>
          <p:cNvSpPr/>
          <p:nvPr userDrawn="1"/>
        </p:nvSpPr>
        <p:spPr>
          <a:xfrm>
            <a:off x="1" y="6426169"/>
            <a:ext cx="12198350" cy="43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69" name="Locator - onder"/>
          <p:cNvSpPr/>
          <p:nvPr userDrawn="1"/>
        </p:nvSpPr>
        <p:spPr>
          <a:xfrm rot="16200000" flipH="1">
            <a:off x="654860" y="6784603"/>
            <a:ext cx="670664" cy="207652"/>
          </a:xfrm>
          <a:custGeom>
            <a:avLst/>
            <a:gdLst>
              <a:gd name="connsiteX0" fmla="*/ 0 w 670664"/>
              <a:gd name="connsiteY0" fmla="*/ 207598 h 207598"/>
              <a:gd name="connsiteX1" fmla="*/ 670664 w 670664"/>
              <a:gd name="connsiteY1" fmla="*/ 207598 h 207598"/>
              <a:gd name="connsiteX2" fmla="*/ 670664 w 670664"/>
              <a:gd name="connsiteY2" fmla="*/ 0 h 207598"/>
              <a:gd name="connsiteX3" fmla="*/ 142329 w 670664"/>
              <a:gd name="connsiteY3" fmla="*/ 0 h 2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207598">
                <a:moveTo>
                  <a:pt x="0" y="207598"/>
                </a:moveTo>
                <a:lnTo>
                  <a:pt x="670664" y="207598"/>
                </a:lnTo>
                <a:lnTo>
                  <a:pt x="670664" y="0"/>
                </a:lnTo>
                <a:lnTo>
                  <a:pt x="142329" y="0"/>
                </a:lnTo>
                <a:close/>
              </a:path>
            </a:pathLst>
          </a:custGeom>
          <a:solidFill>
            <a:srgbClr val="EE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9" name="Tijdelijke aanduiding voor Afbeelding_06 (rechtsonder)"/>
          <p:cNvSpPr>
            <a:spLocks noGrp="1"/>
          </p:cNvSpPr>
          <p:nvPr>
            <p:ph type="pic" idx="40"/>
          </p:nvPr>
        </p:nvSpPr>
        <p:spPr>
          <a:xfrm>
            <a:off x="813600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6 (linksonder)"/>
          <p:cNvSpPr>
            <a:spLocks noGrp="1"/>
          </p:cNvSpPr>
          <p:nvPr>
            <p:ph type="body" orient="vert" idx="35" hasCustomPrompt="1"/>
          </p:nvPr>
        </p:nvSpPr>
        <p:spPr>
          <a:xfrm>
            <a:off x="8129291" y="3960000"/>
            <a:ext cx="4069059" cy="2448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8" name="Tijdelijke aanduiding voor Afbeelding_05 (middenonder)"/>
          <p:cNvSpPr>
            <a:spLocks noGrp="1"/>
          </p:cNvSpPr>
          <p:nvPr>
            <p:ph type="pic" idx="39"/>
          </p:nvPr>
        </p:nvSpPr>
        <p:spPr>
          <a:xfrm>
            <a:off x="406800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5 (middenonder)"/>
          <p:cNvSpPr>
            <a:spLocks noGrp="1"/>
          </p:cNvSpPr>
          <p:nvPr>
            <p:ph type="body" orient="vert" idx="34" hasCustomPrompt="1"/>
          </p:nvPr>
        </p:nvSpPr>
        <p:spPr>
          <a:xfrm>
            <a:off x="4064646" y="3960000"/>
            <a:ext cx="4069059" cy="2448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7" name="Tijdelijke aanduiding voor Afbeelding_04 (linksonder)"/>
          <p:cNvSpPr>
            <a:spLocks noGrp="1"/>
          </p:cNvSpPr>
          <p:nvPr>
            <p:ph type="pic" idx="38"/>
          </p:nvPr>
        </p:nvSpPr>
        <p:spPr>
          <a:xfrm>
            <a:off x="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4 (linksonder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3960000"/>
            <a:ext cx="4069059" cy="2448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6" name="Tijdelijke aanduiding voor Afbeelding_03 (rechtsboven)"/>
          <p:cNvSpPr>
            <a:spLocks noGrp="1"/>
          </p:cNvSpPr>
          <p:nvPr>
            <p:ph type="pic" idx="37"/>
          </p:nvPr>
        </p:nvSpPr>
        <p:spPr>
          <a:xfrm>
            <a:off x="813600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8129291" y="1511073"/>
            <a:ext cx="4069059" cy="2448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5" name="Tijdelijke aanduiding voor Afbeelding_02 (middenboven)"/>
          <p:cNvSpPr>
            <a:spLocks noGrp="1"/>
          </p:cNvSpPr>
          <p:nvPr>
            <p:ph type="pic" idx="36"/>
          </p:nvPr>
        </p:nvSpPr>
        <p:spPr>
          <a:xfrm>
            <a:off x="406800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Blok_02 (midden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4064646" y="1511073"/>
            <a:ext cx="4069059" cy="2448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3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511073"/>
            <a:ext cx="4069059" cy="2448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8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3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139" grpId="0" animBg="1"/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 animBg="1"/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 animBg="1"/>
      <p:bldP spid="3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 animBg="1"/>
      <p:bldP spid="1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 animBg="1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 animBg="1"/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_ANIM 9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am indeling - MENU_ANIM 9 blokken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MENU_ANIM 9 blokken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6" name="Instructie - Hyperlink aanmaken"/>
          <p:cNvGrpSpPr/>
          <p:nvPr userDrawn="1"/>
        </p:nvGrpSpPr>
        <p:grpSpPr>
          <a:xfrm>
            <a:off x="12544468" y="4029638"/>
            <a:ext cx="2711112" cy="5221861"/>
            <a:chOff x="12441149" y="14897"/>
            <a:chExt cx="2710406" cy="5221861"/>
          </a:xfrm>
        </p:grpSpPr>
        <p:grpSp>
          <p:nvGrpSpPr>
            <p:cNvPr id="137" name="Groep 136"/>
            <p:cNvGrpSpPr/>
            <p:nvPr userDrawn="1"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150" name="Ovaal 149"/>
              <p:cNvSpPr/>
              <p:nvPr userDrawn="1"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al 150"/>
              <p:cNvSpPr/>
              <p:nvPr userDrawn="1"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2" name="Rechte verbindingslijn 151"/>
              <p:cNvCxnSpPr/>
              <p:nvPr userDrawn="1"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Rechte verbindingslijn 152"/>
              <p:cNvCxnSpPr/>
              <p:nvPr userDrawn="1"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Rechthoek: afgeronde hoeken 78"/>
              <p:cNvSpPr/>
              <p:nvPr userDrawn="1"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Vrije vorm: vorm 79"/>
              <p:cNvSpPr/>
              <p:nvPr userDrawn="1"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Vrije vorm: vorm 80"/>
              <p:cNvSpPr/>
              <p:nvPr userDrawn="1"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Groep 137"/>
            <p:cNvGrpSpPr/>
            <p:nvPr userDrawn="1"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139" name="Groep 138"/>
              <p:cNvGrpSpPr/>
              <p:nvPr userDrawn="1"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142" name="Tekstvak 33"/>
                <p:cNvSpPr txBox="1"/>
                <p:nvPr userDrawn="1"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143" name="Tekstvak 33"/>
                <p:cNvSpPr txBox="1"/>
                <p:nvPr userDrawn="1"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144" name="Ovaal 143"/>
                <p:cNvSpPr/>
                <p:nvPr userDrawn="1"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145" name="Ovaal 144"/>
                <p:cNvSpPr/>
                <p:nvPr userDrawn="1"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146" name="Rechte verbindingslijn 145"/>
                <p:cNvCxnSpPr/>
                <p:nvPr userDrawn="1"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7" name="Rechte verbindingslijn 146"/>
                <p:cNvCxnSpPr/>
                <p:nvPr userDrawn="1"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8" name="Rechte verbindingslijn 147"/>
                <p:cNvCxnSpPr/>
                <p:nvPr userDrawn="1"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149" name="Tekstvak 33"/>
                <p:cNvSpPr txBox="1"/>
                <p:nvPr userDrawn="1"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140" name="Afbeelding 139"/>
              <p:cNvPicPr>
                <a:picLocks noChangeAspect="1"/>
              </p:cNvPicPr>
              <p:nvPr userDrawn="1"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107" name="Instructie - Afbeelding invoegen"/>
          <p:cNvGrpSpPr/>
          <p:nvPr userDrawn="1"/>
        </p:nvGrpSpPr>
        <p:grpSpPr>
          <a:xfrm>
            <a:off x="12487712" y="-19834"/>
            <a:ext cx="2717570" cy="3676571"/>
            <a:chOff x="12434693" y="14897"/>
            <a:chExt cx="2716862" cy="3676571"/>
          </a:xfrm>
        </p:grpSpPr>
        <p:sp>
          <p:nvSpPr>
            <p:cNvPr id="123" name="Rechthoek 122"/>
            <p:cNvSpPr/>
            <p:nvPr userDrawn="1"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4" name="Tekstvak 33"/>
            <p:cNvSpPr txBox="1"/>
            <p:nvPr userDrawn="1"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5" name="Tekstvak 33"/>
            <p:cNvSpPr txBox="1"/>
            <p:nvPr userDrawn="1"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6" name="Ovaal 125"/>
            <p:cNvSpPr/>
            <p:nvPr userDrawn="1"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8" name="Rechte verbindingslijn 127"/>
            <p:cNvCxnSpPr/>
            <p:nvPr userDrawn="1"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 userDrawn="1"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/>
            <p:cNvCxnSpPr/>
            <p:nvPr userDrawn="1"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1" name="Icoontje afbeeldi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2" name="Groep 131"/>
            <p:cNvGrpSpPr/>
            <p:nvPr userDrawn="1"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Tekstvak 62"/>
              <p:cNvSpPr txBox="1"/>
              <p:nvPr userDrawn="1"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5" name="Rechte verbindingslijn 134"/>
              <p:cNvCxnSpPr/>
              <p:nvPr userDrawn="1"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Gelijkbenige driehoek 135"/>
              <p:cNvSpPr/>
              <p:nvPr userDrawn="1"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0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71" name="Rechthoek 7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4" name="Ovaal 7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6" name="Ovaal 7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7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7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79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80" name="Rechte verbindingslijn 7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1" name="Rechte verbindingslijn 8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2" name="Rechte verbindingslijn 81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3" name="Groep 8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90" name="Afgeronde rechthoek 18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91" name="Groep 19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92" name="Rechthoek 19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Rechthoek 19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Vrije vorm 20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4" name="Groep 83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68" name="Rechthoek 16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69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1" name="Groep 17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85" name="Rechthoek 18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Rechthoek 18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72" name="Groep 17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73" name="Groep 17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80" name="Rechthoek 1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1" name="Rechthoek 1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2" name="Rechthoek 1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3" name="Rechthoek 1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4" name="Rechthoek 1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74" name="Groep 17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75" name="Rechthoek 17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6" name="Rechthoek 17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7" name="Rechthoek 17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8" name="Rechthoek 17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9" name="Rechthoek 17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85" name="Groep 8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04" name="Afgeronde rechthoek 10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5" name="Groep 104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7" name="Rechthoek 15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Vrije vorm 16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86" name="Rechte verbindingslijn 85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87" name="Rechte verbindingslijn 86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8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8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90" name="Ovaal 8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1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92" name="Groep 91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02" name="Afgeronde rechthoek 101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03" name="Vrije vorm 102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93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7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00" name="Ovaal 99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209" name="Witte achtergrond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03" name="Grijze achtergrond"/>
          <p:cNvSpPr/>
          <p:nvPr userDrawn="1"/>
        </p:nvSpPr>
        <p:spPr>
          <a:xfrm>
            <a:off x="-1" y="0"/>
            <a:ext cx="12198350" cy="6858001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07" name="Tijdelijke aanduiding voor Afbeelding_09 (rechtsonder)"/>
          <p:cNvSpPr>
            <a:spLocks noGrp="1"/>
          </p:cNvSpPr>
          <p:nvPr>
            <p:ph type="pic" idx="46"/>
          </p:nvPr>
        </p:nvSpPr>
        <p:spPr>
          <a:xfrm>
            <a:off x="813600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4" name="Tijdelijke aanduiding voor Blok_09 (rechtsonder)"/>
          <p:cNvSpPr>
            <a:spLocks noGrp="1"/>
          </p:cNvSpPr>
          <p:nvPr>
            <p:ph type="body" orient="vert" idx="36" hasCustomPrompt="1"/>
          </p:nvPr>
        </p:nvSpPr>
        <p:spPr>
          <a:xfrm>
            <a:off x="8136000" y="4572000"/>
            <a:ext cx="4069059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08" name="Tijdelijke aanduiding voor Afbeelding_08 (middenonder)"/>
          <p:cNvSpPr>
            <a:spLocks noGrp="1"/>
          </p:cNvSpPr>
          <p:nvPr>
            <p:ph type="pic" idx="45"/>
          </p:nvPr>
        </p:nvSpPr>
        <p:spPr>
          <a:xfrm>
            <a:off x="406800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5" name="Tijdelijke aanduiding voor Blok_08 (middenonder)"/>
          <p:cNvSpPr>
            <a:spLocks noGrp="1"/>
          </p:cNvSpPr>
          <p:nvPr>
            <p:ph type="body" orient="vert" idx="37" hasCustomPrompt="1"/>
          </p:nvPr>
        </p:nvSpPr>
        <p:spPr>
          <a:xfrm>
            <a:off x="4068000" y="4572000"/>
            <a:ext cx="4069059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0" name="Tijdelijke aanduiding voor Afbeelding_07 (linksonder)"/>
          <p:cNvSpPr>
            <a:spLocks noGrp="1"/>
          </p:cNvSpPr>
          <p:nvPr>
            <p:ph type="pic" idx="44"/>
          </p:nvPr>
        </p:nvSpPr>
        <p:spPr>
          <a:xfrm>
            <a:off x="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6" name="Tijdelijke aanduiding voor Blok_07 (linksonder)"/>
          <p:cNvSpPr>
            <a:spLocks noGrp="1"/>
          </p:cNvSpPr>
          <p:nvPr>
            <p:ph type="body" orient="vert" idx="38" hasCustomPrompt="1"/>
          </p:nvPr>
        </p:nvSpPr>
        <p:spPr>
          <a:xfrm>
            <a:off x="0" y="4572000"/>
            <a:ext cx="4069059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1" name="Tijdelijke aanduiding voor Afbeelding_06 (middenrechts)"/>
          <p:cNvSpPr>
            <a:spLocks noGrp="1"/>
          </p:cNvSpPr>
          <p:nvPr>
            <p:ph type="pic" idx="43"/>
          </p:nvPr>
        </p:nvSpPr>
        <p:spPr>
          <a:xfrm>
            <a:off x="813600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6 (middenrechts)"/>
          <p:cNvSpPr>
            <a:spLocks noGrp="1"/>
          </p:cNvSpPr>
          <p:nvPr>
            <p:ph type="body" orient="vert" idx="35" hasCustomPrompt="1"/>
          </p:nvPr>
        </p:nvSpPr>
        <p:spPr>
          <a:xfrm>
            <a:off x="8136000" y="2286000"/>
            <a:ext cx="4069059" cy="2286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2" name="Tijdelijke aanduiding voor Afbeelding_05 (midden)"/>
          <p:cNvSpPr>
            <a:spLocks noGrp="1"/>
          </p:cNvSpPr>
          <p:nvPr>
            <p:ph type="pic" idx="42"/>
          </p:nvPr>
        </p:nvSpPr>
        <p:spPr>
          <a:xfrm>
            <a:off x="406800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5 (midden)"/>
          <p:cNvSpPr>
            <a:spLocks noGrp="1"/>
          </p:cNvSpPr>
          <p:nvPr>
            <p:ph type="body" orient="vert" idx="34" hasCustomPrompt="1"/>
          </p:nvPr>
        </p:nvSpPr>
        <p:spPr>
          <a:xfrm>
            <a:off x="4068000" y="2286000"/>
            <a:ext cx="4069059" cy="2286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3" name="Tijdelijke aanduiding voor Afbeelding_04 (middenlinks)"/>
          <p:cNvSpPr>
            <a:spLocks noGrp="1"/>
          </p:cNvSpPr>
          <p:nvPr>
            <p:ph type="pic" idx="41"/>
          </p:nvPr>
        </p:nvSpPr>
        <p:spPr>
          <a:xfrm>
            <a:off x="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4 (middenlinks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2286000"/>
            <a:ext cx="4069059" cy="2286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4" name="Tijdelijke aanduiding voor Afbeelding_03 (rechtsboven)"/>
          <p:cNvSpPr>
            <a:spLocks noGrp="1"/>
          </p:cNvSpPr>
          <p:nvPr>
            <p:ph type="pic" idx="40"/>
          </p:nvPr>
        </p:nvSpPr>
        <p:spPr>
          <a:xfrm>
            <a:off x="813600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8136000" y="0"/>
            <a:ext cx="4069059" cy="2286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5" name="Tijdelijke aanduiding voor Afbeelding_02 (middenboven)"/>
          <p:cNvSpPr>
            <a:spLocks noGrp="1"/>
          </p:cNvSpPr>
          <p:nvPr>
            <p:ph type="pic" idx="39"/>
          </p:nvPr>
        </p:nvSpPr>
        <p:spPr>
          <a:xfrm>
            <a:off x="406800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Blok_02 (midden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4067999" y="0"/>
            <a:ext cx="4068000" cy="2286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6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4068000" cy="2286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328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7" grpId="0" animBg="1"/>
      <p:bldP spid="20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8" grpId="0" animBg="1"/>
      <p:bldP spid="20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0" grpId="0" animBg="1"/>
      <p:bldP spid="2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1" grpId="0" animBg="1"/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2" grpId="0" animBg="1"/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3" grpId="0" animBg="1"/>
      <p:bldP spid="3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4" grpId="0" animBg="1"/>
      <p:bldP spid="1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 animBg="1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6" grpId="0" animBg="1"/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_ANIM 12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am indeling - MENU_ANIM 12 blokken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MENU_ANIM 12 blokken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6" name="Instructie - Hyperlink aanmaken"/>
          <p:cNvGrpSpPr/>
          <p:nvPr userDrawn="1"/>
        </p:nvGrpSpPr>
        <p:grpSpPr>
          <a:xfrm>
            <a:off x="12544468" y="4029638"/>
            <a:ext cx="2711112" cy="5221861"/>
            <a:chOff x="12441149" y="14897"/>
            <a:chExt cx="2710406" cy="5221861"/>
          </a:xfrm>
        </p:grpSpPr>
        <p:grpSp>
          <p:nvGrpSpPr>
            <p:cNvPr id="137" name="Groep 136"/>
            <p:cNvGrpSpPr/>
            <p:nvPr userDrawn="1"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150" name="Ovaal 149"/>
              <p:cNvSpPr/>
              <p:nvPr userDrawn="1"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al 150"/>
              <p:cNvSpPr/>
              <p:nvPr userDrawn="1"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2" name="Rechte verbindingslijn 151"/>
              <p:cNvCxnSpPr/>
              <p:nvPr userDrawn="1"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Rechte verbindingslijn 152"/>
              <p:cNvCxnSpPr/>
              <p:nvPr userDrawn="1"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Rechthoek: afgeronde hoeken 78"/>
              <p:cNvSpPr/>
              <p:nvPr userDrawn="1"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Vrije vorm: vorm 79"/>
              <p:cNvSpPr/>
              <p:nvPr userDrawn="1"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Vrije vorm: vorm 80"/>
              <p:cNvSpPr/>
              <p:nvPr userDrawn="1"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Groep 137"/>
            <p:cNvGrpSpPr/>
            <p:nvPr userDrawn="1"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139" name="Groep 138"/>
              <p:cNvGrpSpPr/>
              <p:nvPr userDrawn="1"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142" name="Tekstvak 33"/>
                <p:cNvSpPr txBox="1"/>
                <p:nvPr userDrawn="1"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143" name="Tekstvak 33"/>
                <p:cNvSpPr txBox="1"/>
                <p:nvPr userDrawn="1"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144" name="Ovaal 143"/>
                <p:cNvSpPr/>
                <p:nvPr userDrawn="1"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145" name="Ovaal 144"/>
                <p:cNvSpPr/>
                <p:nvPr userDrawn="1"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146" name="Rechte verbindingslijn 145"/>
                <p:cNvCxnSpPr/>
                <p:nvPr userDrawn="1"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7" name="Rechte verbindingslijn 146"/>
                <p:cNvCxnSpPr/>
                <p:nvPr userDrawn="1"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8" name="Rechte verbindingslijn 147"/>
                <p:cNvCxnSpPr/>
                <p:nvPr userDrawn="1"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149" name="Tekstvak 33"/>
                <p:cNvSpPr txBox="1"/>
                <p:nvPr userDrawn="1"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140" name="Afbeelding 139"/>
              <p:cNvPicPr>
                <a:picLocks noChangeAspect="1"/>
              </p:cNvPicPr>
              <p:nvPr userDrawn="1"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107" name="Instructie - Afbeelding invoegen"/>
          <p:cNvGrpSpPr/>
          <p:nvPr userDrawn="1"/>
        </p:nvGrpSpPr>
        <p:grpSpPr>
          <a:xfrm>
            <a:off x="12487712" y="-19834"/>
            <a:ext cx="2717570" cy="3676571"/>
            <a:chOff x="12434693" y="14897"/>
            <a:chExt cx="2716862" cy="3676571"/>
          </a:xfrm>
        </p:grpSpPr>
        <p:sp>
          <p:nvSpPr>
            <p:cNvPr id="123" name="Rechthoek 122"/>
            <p:cNvSpPr/>
            <p:nvPr userDrawn="1"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4" name="Tekstvak 33"/>
            <p:cNvSpPr txBox="1"/>
            <p:nvPr userDrawn="1"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5" name="Tekstvak 33"/>
            <p:cNvSpPr txBox="1"/>
            <p:nvPr userDrawn="1"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6" name="Ovaal 125"/>
            <p:cNvSpPr/>
            <p:nvPr userDrawn="1"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8" name="Rechte verbindingslijn 127"/>
            <p:cNvCxnSpPr/>
            <p:nvPr userDrawn="1"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 userDrawn="1"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/>
            <p:cNvCxnSpPr/>
            <p:nvPr userDrawn="1"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1" name="Icoontje afbeeldi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2" name="Groep 131"/>
            <p:cNvGrpSpPr/>
            <p:nvPr userDrawn="1"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Tekstvak 62"/>
              <p:cNvSpPr txBox="1"/>
              <p:nvPr userDrawn="1"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5" name="Rechte verbindingslijn 134"/>
              <p:cNvCxnSpPr/>
              <p:nvPr userDrawn="1"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Gelijkbenige driehoek 135"/>
              <p:cNvSpPr/>
              <p:nvPr userDrawn="1"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0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71" name="Rechthoek 7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4" name="Ovaal 7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6" name="Ovaal 7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7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7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79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80" name="Rechte verbindingslijn 7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1" name="Rechte verbindingslijn 8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2" name="Rechte verbindingslijn 81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3" name="Groep 8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90" name="Afgeronde rechthoek 18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91" name="Groep 19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92" name="Rechthoek 19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Rechthoek 19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Vrije vorm 20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4" name="Groep 83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68" name="Rechthoek 16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69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1" name="Groep 17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85" name="Rechthoek 18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Rechthoek 18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72" name="Groep 17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73" name="Groep 17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80" name="Rechthoek 1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1" name="Rechthoek 1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2" name="Rechthoek 1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3" name="Rechthoek 1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4" name="Rechthoek 1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74" name="Groep 17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75" name="Rechthoek 17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6" name="Rechthoek 17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7" name="Rechthoek 17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8" name="Rechthoek 17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9" name="Rechthoek 17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85" name="Groep 8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04" name="Afgeronde rechthoek 10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5" name="Groep 104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7" name="Rechthoek 15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Vrije vorm 16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86" name="Rechte verbindingslijn 85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87" name="Rechte verbindingslijn 86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8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8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90" name="Ovaal 8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1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92" name="Groep 91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02" name="Afgeronde rechthoek 101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03" name="Vrije vorm 102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93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7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00" name="Ovaal 99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209" name="Witte achtergrond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03" name="Grijze achtergrond"/>
          <p:cNvSpPr/>
          <p:nvPr userDrawn="1"/>
        </p:nvSpPr>
        <p:spPr>
          <a:xfrm>
            <a:off x="-1" y="0"/>
            <a:ext cx="12198350" cy="6858001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11" name="Tijdelijke aanduiding voor Afbeelding_12 (rechtsonder)"/>
          <p:cNvSpPr>
            <a:spLocks noGrp="1"/>
          </p:cNvSpPr>
          <p:nvPr>
            <p:ph type="pic" idx="52"/>
          </p:nvPr>
        </p:nvSpPr>
        <p:spPr>
          <a:xfrm>
            <a:off x="91476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7" name="Tijdelijke aanduiding voor Blok_12 (rechtsonder)"/>
          <p:cNvSpPr>
            <a:spLocks noGrp="1"/>
          </p:cNvSpPr>
          <p:nvPr>
            <p:ph type="body" orient="vert" idx="39" hasCustomPrompt="1"/>
          </p:nvPr>
        </p:nvSpPr>
        <p:spPr>
          <a:xfrm>
            <a:off x="9147600" y="4572000"/>
            <a:ext cx="3049200" cy="2286000"/>
          </a:xfrm>
          <a:solidFill>
            <a:srgbClr val="8596A8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2" name="Tijdelijke aanduiding voor Afbeelding_11 (rechtsonder)"/>
          <p:cNvSpPr>
            <a:spLocks noGrp="1"/>
          </p:cNvSpPr>
          <p:nvPr>
            <p:ph type="pic" idx="51"/>
          </p:nvPr>
        </p:nvSpPr>
        <p:spPr>
          <a:xfrm>
            <a:off x="60984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4" name="Tijdelijke aanduiding voor Blok_11 (rechtsonder)"/>
          <p:cNvSpPr>
            <a:spLocks noGrp="1"/>
          </p:cNvSpPr>
          <p:nvPr>
            <p:ph type="body" orient="vert" idx="36" hasCustomPrompt="1"/>
          </p:nvPr>
        </p:nvSpPr>
        <p:spPr>
          <a:xfrm>
            <a:off x="6098400" y="4572000"/>
            <a:ext cx="3049200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3" name="Tijdelijke aanduiding voor Afbeelding_10 (linksonder)"/>
          <p:cNvSpPr>
            <a:spLocks noGrp="1"/>
          </p:cNvSpPr>
          <p:nvPr>
            <p:ph type="pic" idx="50"/>
          </p:nvPr>
        </p:nvSpPr>
        <p:spPr>
          <a:xfrm>
            <a:off x="30492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5" name="Tijdelijke aanduiding voor Blok_10 (linksonder)"/>
          <p:cNvSpPr>
            <a:spLocks noGrp="1"/>
          </p:cNvSpPr>
          <p:nvPr>
            <p:ph type="body" orient="vert" idx="37" hasCustomPrompt="1"/>
          </p:nvPr>
        </p:nvSpPr>
        <p:spPr>
          <a:xfrm>
            <a:off x="3049200" y="4572000"/>
            <a:ext cx="3049200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4" name="Tijdelijke aanduiding voor Afbeelding_09 (linksonder)"/>
          <p:cNvSpPr>
            <a:spLocks noGrp="1"/>
          </p:cNvSpPr>
          <p:nvPr>
            <p:ph type="pic" idx="49"/>
          </p:nvPr>
        </p:nvSpPr>
        <p:spPr>
          <a:xfrm>
            <a:off x="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6" name="Tijdelijke aanduiding voor Blok_09 (linksonder)"/>
          <p:cNvSpPr>
            <a:spLocks noGrp="1"/>
          </p:cNvSpPr>
          <p:nvPr>
            <p:ph type="body" orient="vert" idx="38" hasCustomPrompt="1"/>
          </p:nvPr>
        </p:nvSpPr>
        <p:spPr>
          <a:xfrm>
            <a:off x="0" y="4572000"/>
            <a:ext cx="3049200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5" name="Tijdelijke aanduiding voor Afbeelding_08 (middenrechts)"/>
          <p:cNvSpPr>
            <a:spLocks noGrp="1"/>
          </p:cNvSpPr>
          <p:nvPr>
            <p:ph type="pic" idx="48"/>
          </p:nvPr>
        </p:nvSpPr>
        <p:spPr>
          <a:xfrm>
            <a:off x="91476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8" name="Tijdelijke aanduiding voor Blok_08 (middenrechts)"/>
          <p:cNvSpPr>
            <a:spLocks noGrp="1"/>
          </p:cNvSpPr>
          <p:nvPr>
            <p:ph type="body" orient="vert" idx="40" hasCustomPrompt="1"/>
          </p:nvPr>
        </p:nvSpPr>
        <p:spPr>
          <a:xfrm>
            <a:off x="9147600" y="2286000"/>
            <a:ext cx="3049200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6" name="Tijdelijke aanduiding voor Afbeelding_07 (middenrechts)"/>
          <p:cNvSpPr>
            <a:spLocks noGrp="1"/>
          </p:cNvSpPr>
          <p:nvPr>
            <p:ph type="pic" idx="47"/>
          </p:nvPr>
        </p:nvSpPr>
        <p:spPr>
          <a:xfrm>
            <a:off x="60984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7 (middenrechts)"/>
          <p:cNvSpPr>
            <a:spLocks noGrp="1"/>
          </p:cNvSpPr>
          <p:nvPr>
            <p:ph type="body" orient="vert" idx="35" hasCustomPrompt="1"/>
          </p:nvPr>
        </p:nvSpPr>
        <p:spPr>
          <a:xfrm>
            <a:off x="6098400" y="2286000"/>
            <a:ext cx="3049200" cy="2286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7" name="Tijdelijke aanduiding voor Afbeelding_06 (middenlinks)"/>
          <p:cNvSpPr>
            <a:spLocks noGrp="1"/>
          </p:cNvSpPr>
          <p:nvPr>
            <p:ph type="pic" idx="46"/>
          </p:nvPr>
        </p:nvSpPr>
        <p:spPr>
          <a:xfrm>
            <a:off x="30492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6 (middenlinks)"/>
          <p:cNvSpPr>
            <a:spLocks noGrp="1"/>
          </p:cNvSpPr>
          <p:nvPr>
            <p:ph type="body" orient="vert" idx="34" hasCustomPrompt="1"/>
          </p:nvPr>
        </p:nvSpPr>
        <p:spPr>
          <a:xfrm>
            <a:off x="3049200" y="2286000"/>
            <a:ext cx="3049200" cy="2286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8" name="Tijdelijke aanduiding voor Afbeelding_05 (middenlinks)"/>
          <p:cNvSpPr>
            <a:spLocks noGrp="1"/>
          </p:cNvSpPr>
          <p:nvPr>
            <p:ph type="pic" idx="45"/>
          </p:nvPr>
        </p:nvSpPr>
        <p:spPr>
          <a:xfrm>
            <a:off x="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5 (middenlinks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2286000"/>
            <a:ext cx="3049200" cy="2286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9" name="Tijdelijke aanduiding voor Afbeelding_04 (rechtsboven)"/>
          <p:cNvSpPr>
            <a:spLocks noGrp="1"/>
          </p:cNvSpPr>
          <p:nvPr>
            <p:ph type="pic" idx="44"/>
          </p:nvPr>
        </p:nvSpPr>
        <p:spPr>
          <a:xfrm>
            <a:off x="91476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0" name="Tijdelijke aanduiding voor Blok_04 (rechtsboven)"/>
          <p:cNvSpPr>
            <a:spLocks noGrp="1"/>
          </p:cNvSpPr>
          <p:nvPr>
            <p:ph type="body" orient="vert" idx="41" hasCustomPrompt="1"/>
          </p:nvPr>
        </p:nvSpPr>
        <p:spPr>
          <a:xfrm>
            <a:off x="9147600" y="0"/>
            <a:ext cx="3049200" cy="2286000"/>
          </a:xfrm>
          <a:solidFill>
            <a:srgbClr val="98002E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20" name="Tijdelijke aanduiding voor Afbeelding_03 (rechtsboven)"/>
          <p:cNvSpPr>
            <a:spLocks noGrp="1"/>
          </p:cNvSpPr>
          <p:nvPr>
            <p:ph type="pic" idx="43"/>
          </p:nvPr>
        </p:nvSpPr>
        <p:spPr>
          <a:xfrm>
            <a:off x="60984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6098400" y="0"/>
            <a:ext cx="3049200" cy="2286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21" name="Tijdelijke aanduiding voor Afbeelding_02 (linksboven)"/>
          <p:cNvSpPr>
            <a:spLocks noGrp="1"/>
          </p:cNvSpPr>
          <p:nvPr>
            <p:ph type="pic" idx="42"/>
          </p:nvPr>
        </p:nvSpPr>
        <p:spPr>
          <a:xfrm>
            <a:off x="30492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Blok_02 (links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3049200" y="0"/>
            <a:ext cx="3049200" cy="2286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22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3049200" cy="2286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17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11" grpId="0" animBg="1"/>
      <p:bldP spid="20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2" grpId="0" animBg="1"/>
      <p:bldP spid="20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3" grpId="0" animBg="1"/>
      <p:bldP spid="20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4" grpId="0" animBg="1"/>
      <p:bldP spid="2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 animBg="1"/>
      <p:bldP spid="20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6" grpId="0" animBg="1"/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7" grpId="0" animBg="1"/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8" grpId="0" animBg="1"/>
      <p:bldP spid="3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9" grpId="0" animBg="1"/>
      <p:bldP spid="2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0" grpId="0" animBg="1"/>
      <p:bldP spid="1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1" grpId="0" animBg="1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2" grpId="0" animBg="1"/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aam indeling - MENU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73" name="Instructie - Hyperlink aanmaken"/>
          <p:cNvGrpSpPr/>
          <p:nvPr userDrawn="1"/>
        </p:nvGrpSpPr>
        <p:grpSpPr>
          <a:xfrm>
            <a:off x="12465348" y="4042514"/>
            <a:ext cx="2711112" cy="5221861"/>
            <a:chOff x="12441149" y="14897"/>
            <a:chExt cx="2710406" cy="5221861"/>
          </a:xfrm>
        </p:grpSpPr>
        <p:grpSp>
          <p:nvGrpSpPr>
            <p:cNvPr id="74" name="Groep 73"/>
            <p:cNvGrpSpPr/>
            <p:nvPr userDrawn="1"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87" name="Ovaal 86"/>
              <p:cNvSpPr/>
              <p:nvPr userDrawn="1"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al 87"/>
              <p:cNvSpPr/>
              <p:nvPr userDrawn="1"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9" name="Rechte verbindingslijn 88"/>
              <p:cNvCxnSpPr/>
              <p:nvPr userDrawn="1"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Rechte verbindingslijn 89"/>
              <p:cNvCxnSpPr/>
              <p:nvPr userDrawn="1"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1" name="Rechthoek: afgeronde hoeken 78"/>
              <p:cNvSpPr/>
              <p:nvPr userDrawn="1"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Vrije vorm: vorm 79"/>
              <p:cNvSpPr/>
              <p:nvPr userDrawn="1"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Vrije vorm: vorm 80"/>
              <p:cNvSpPr/>
              <p:nvPr userDrawn="1"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Groep 74"/>
            <p:cNvGrpSpPr/>
            <p:nvPr userDrawn="1"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76" name="Groep 75"/>
              <p:cNvGrpSpPr/>
              <p:nvPr userDrawn="1"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78" name="Rechthoek 77"/>
                <p:cNvSpPr/>
                <p:nvPr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79" name="Tekstvak 33"/>
                <p:cNvSpPr txBox="1"/>
                <p:nvPr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80" name="Tekstvak 33"/>
                <p:cNvSpPr txBox="1"/>
                <p:nvPr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81" name="Ovaal 80"/>
                <p:cNvSpPr/>
                <p:nvPr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82" name="Ovaal 81"/>
                <p:cNvSpPr/>
                <p:nvPr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83" name="Rechte verbindingslijn 82"/>
                <p:cNvCxnSpPr/>
                <p:nvPr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84" name="Rechte verbindingslijn 83"/>
                <p:cNvCxnSpPr/>
                <p:nvPr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85" name="Rechte verbindingslijn 84"/>
                <p:cNvCxnSpPr/>
                <p:nvPr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86" name="Tekstvak 33"/>
                <p:cNvSpPr txBox="1"/>
                <p:nvPr userDrawn="1"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77" name="Afbeelding 76"/>
              <p:cNvPicPr>
                <a:picLocks noChangeAspect="1"/>
              </p:cNvPicPr>
              <p:nvPr userDrawn="1"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94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95" name="Rechthoek 94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96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97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8" name="Ovaal 97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9" name="Ovaal 98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0" name="Rechte verbindingslijn 99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1" name="Rechte verbindingslijn 100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3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4" name="Groep 103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05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kstvak 105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07" name="Rechte verbindingslijn 10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Gelijkbenige driehoek 10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92" name="Rechthoek 19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9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94" name="Ovaal 19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5" name="Ovaal 19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6" name="Ovaal 19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7" name="Ovaal 19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9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0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01" name="Rechte verbindingslijn 20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2" name="Rechte verbindingslijn 20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3" name="Rechte verbindingslijn 20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4" name="Groep 20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60" name="Afgeronde rechthoek 25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61" name="Groep 26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62" name="Rechthoek 26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1" name="Rechthoek 27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2" name="Vrije vorm 27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05" name="Groep 20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38" name="Rechthoek 23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39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1" name="Groep 24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55" name="Rechthoek 25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42" name="Groep 24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43" name="Groep 24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0" name="Rechthoek 24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51" name="Rechthoek 25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52" name="Rechthoek 25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53" name="Rechthoek 25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54" name="Rechthoek 25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44" name="Groep 24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45" name="Rechthoek 24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6" name="Rechthoek 24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7" name="Rechthoek 24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8" name="Rechthoek 24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9" name="Rechthoek 24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06" name="Groep 20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25" name="Afgeronde rechthoek 22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26" name="Groep 22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27" name="Rechthoek 22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8" name="Rechthoek 22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9" name="Rechthoek 22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0" name="Rechthoek 22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1" name="Rechthoek 23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2" name="Rechthoek 23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3" name="Rechthoek 23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4" name="Rechthoek 23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5" name="Rechthoek 23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6" name="Rechthoek 23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7" name="Vrije vorm 23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07" name="Rechte verbindingslijn 20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08" name="Rechte verbindingslijn 20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0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1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11" name="Ovaal 21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13" name="Groep 21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23" name="Afgeronde rechthoek 22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24" name="Vrije vorm 22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1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15" name="Ovaal 21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17" name="Ovaal 21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19" name="Ovaal 21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21" name="Ovaal 22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8" name="Grijze achtergrond"/>
          <p:cNvSpPr/>
          <p:nvPr/>
        </p:nvSpPr>
        <p:spPr>
          <a:xfrm>
            <a:off x="-1" y="1511073"/>
            <a:ext cx="12198350" cy="5346928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70" name="Witte balk"/>
          <p:cNvSpPr/>
          <p:nvPr userDrawn="1"/>
        </p:nvSpPr>
        <p:spPr>
          <a:xfrm>
            <a:off x="1" y="6426169"/>
            <a:ext cx="12198350" cy="43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71" name="Locator - onder"/>
          <p:cNvSpPr/>
          <p:nvPr userDrawn="1"/>
        </p:nvSpPr>
        <p:spPr>
          <a:xfrm rot="16200000" flipH="1">
            <a:off x="654860" y="6784603"/>
            <a:ext cx="670664" cy="207652"/>
          </a:xfrm>
          <a:custGeom>
            <a:avLst/>
            <a:gdLst>
              <a:gd name="connsiteX0" fmla="*/ 0 w 670664"/>
              <a:gd name="connsiteY0" fmla="*/ 207598 h 207598"/>
              <a:gd name="connsiteX1" fmla="*/ 670664 w 670664"/>
              <a:gd name="connsiteY1" fmla="*/ 207598 h 207598"/>
              <a:gd name="connsiteX2" fmla="*/ 670664 w 670664"/>
              <a:gd name="connsiteY2" fmla="*/ 0 h 207598"/>
              <a:gd name="connsiteX3" fmla="*/ 142329 w 670664"/>
              <a:gd name="connsiteY3" fmla="*/ 0 h 2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207598">
                <a:moveTo>
                  <a:pt x="0" y="207598"/>
                </a:moveTo>
                <a:lnTo>
                  <a:pt x="670664" y="207598"/>
                </a:lnTo>
                <a:lnTo>
                  <a:pt x="670664" y="0"/>
                </a:lnTo>
                <a:lnTo>
                  <a:pt x="142329" y="0"/>
                </a:lnTo>
                <a:close/>
              </a:path>
            </a:pathLst>
          </a:custGeom>
          <a:solidFill>
            <a:srgbClr val="EE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2" name="Tijdelijke aanduiding voor Afbeelding_06 (rechtsonder)"/>
          <p:cNvSpPr>
            <a:spLocks noGrp="1"/>
          </p:cNvSpPr>
          <p:nvPr>
            <p:ph type="pic" idx="40"/>
          </p:nvPr>
        </p:nvSpPr>
        <p:spPr>
          <a:xfrm>
            <a:off x="813600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6 (rechtsonder)"/>
          <p:cNvSpPr>
            <a:spLocks noGrp="1"/>
          </p:cNvSpPr>
          <p:nvPr>
            <p:ph type="body" orient="vert" idx="35" hasCustomPrompt="1"/>
          </p:nvPr>
        </p:nvSpPr>
        <p:spPr>
          <a:xfrm>
            <a:off x="8129291" y="3960000"/>
            <a:ext cx="4069059" cy="2448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3" name="Tijdelijke aanduiding voor Afbeelding_05 (middenonder)"/>
          <p:cNvSpPr>
            <a:spLocks noGrp="1"/>
          </p:cNvSpPr>
          <p:nvPr>
            <p:ph type="pic" idx="39"/>
          </p:nvPr>
        </p:nvSpPr>
        <p:spPr>
          <a:xfrm>
            <a:off x="406800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5 (middenonder)"/>
          <p:cNvSpPr>
            <a:spLocks noGrp="1"/>
          </p:cNvSpPr>
          <p:nvPr>
            <p:ph type="body" orient="vert" idx="34" hasCustomPrompt="1"/>
          </p:nvPr>
        </p:nvSpPr>
        <p:spPr>
          <a:xfrm>
            <a:off x="4064646" y="3960000"/>
            <a:ext cx="4069059" cy="2448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4" name="Tijdelijke aanduiding voor Afbeelding_04 (linksonder)"/>
          <p:cNvSpPr>
            <a:spLocks noGrp="1"/>
          </p:cNvSpPr>
          <p:nvPr>
            <p:ph type="pic" idx="38"/>
          </p:nvPr>
        </p:nvSpPr>
        <p:spPr>
          <a:xfrm>
            <a:off x="0" y="3960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4 (linksonder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3960000"/>
            <a:ext cx="4069059" cy="2448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5" name="Tijdelijke aanduiding voor Afbeelding_03 (rechtsboven)"/>
          <p:cNvSpPr>
            <a:spLocks noGrp="1"/>
          </p:cNvSpPr>
          <p:nvPr>
            <p:ph type="pic" idx="37"/>
          </p:nvPr>
        </p:nvSpPr>
        <p:spPr>
          <a:xfrm>
            <a:off x="813600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8129291" y="1511073"/>
            <a:ext cx="4069059" cy="2448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6" name="Tijdelijke aanduiding voor Afbeelding_02 (middenboven)"/>
          <p:cNvSpPr>
            <a:spLocks noGrp="1"/>
          </p:cNvSpPr>
          <p:nvPr>
            <p:ph type="pic" idx="36"/>
          </p:nvPr>
        </p:nvSpPr>
        <p:spPr>
          <a:xfrm>
            <a:off x="406800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Blok_02 (midden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4064646" y="1511073"/>
            <a:ext cx="4069059" cy="2448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7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1512000"/>
            <a:ext cx="4068000" cy="2448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511073"/>
            <a:ext cx="4069059" cy="2448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8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0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% tekst (inclusief streep 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am indeling - 100% tekst (inclusief streep onder)"/>
          <p:cNvSpPr txBox="1"/>
          <p:nvPr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100% tekst (inclusief streep onder)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92" name="Rechthoek 9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101" name="Rechte verbindingslijn 10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3" name="Rechte verbindingslijn 10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4" name="Groep 10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0" name="Afgeronde rechthoek 15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1" name="Groep 16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Vrije vorm 17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5" name="Groep 10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38" name="Rechthoek 13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39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1" name="Groep 14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5" name="Rechthoek 15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6" name="Rechthoek 15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7" name="Rechthoek 15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2" name="Groep 14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43" name="Groep 14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0" name="Rechthoek 14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4" name="Groep 14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5" name="Rechthoek 14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hthoek 14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hthoek 14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hthoek 14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Rechthoek 14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6" name="Groep 10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5" name="Afgeronde rechthoek 12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6" name="Groep 12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7" name="Rechthoek 12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Vrije vorm 13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7" name="Rechte verbindingslijn 10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08" name="Rechte verbindingslijn 10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0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1" name="Ovaal 11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113" name="Groep 11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3" name="Afgeronde rechthoek 12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24" name="Vrije vorm 12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1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1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117" name="Ovaal 11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21" name="Ovaal 12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2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74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0" name="Grijze lijn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10870131" cy="3694492"/>
          </a:xfrm>
        </p:spPr>
        <p:txBody>
          <a:bodyPr vert="horz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9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am indeling - MENU 9 blokken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 9 blokken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6" name="Instructie - Hyperlink aanmaken"/>
          <p:cNvGrpSpPr/>
          <p:nvPr userDrawn="1"/>
        </p:nvGrpSpPr>
        <p:grpSpPr>
          <a:xfrm>
            <a:off x="12544468" y="4029638"/>
            <a:ext cx="2711112" cy="5221861"/>
            <a:chOff x="12441149" y="14897"/>
            <a:chExt cx="2710406" cy="5221861"/>
          </a:xfrm>
        </p:grpSpPr>
        <p:grpSp>
          <p:nvGrpSpPr>
            <p:cNvPr id="137" name="Groep 136"/>
            <p:cNvGrpSpPr/>
            <p:nvPr userDrawn="1"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150" name="Ovaal 149"/>
              <p:cNvSpPr/>
              <p:nvPr userDrawn="1"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al 150"/>
              <p:cNvSpPr/>
              <p:nvPr userDrawn="1"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2" name="Rechte verbindingslijn 151"/>
              <p:cNvCxnSpPr/>
              <p:nvPr userDrawn="1"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Rechte verbindingslijn 152"/>
              <p:cNvCxnSpPr/>
              <p:nvPr userDrawn="1"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Rechthoek: afgeronde hoeken 78"/>
              <p:cNvSpPr/>
              <p:nvPr userDrawn="1"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Vrije vorm: vorm 79"/>
              <p:cNvSpPr/>
              <p:nvPr userDrawn="1"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Vrije vorm: vorm 80"/>
              <p:cNvSpPr/>
              <p:nvPr userDrawn="1"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Groep 137"/>
            <p:cNvGrpSpPr/>
            <p:nvPr userDrawn="1"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139" name="Groep 138"/>
              <p:cNvGrpSpPr/>
              <p:nvPr userDrawn="1"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142" name="Tekstvak 33"/>
                <p:cNvSpPr txBox="1"/>
                <p:nvPr userDrawn="1"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143" name="Tekstvak 33"/>
                <p:cNvSpPr txBox="1"/>
                <p:nvPr userDrawn="1"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144" name="Ovaal 143"/>
                <p:cNvSpPr/>
                <p:nvPr userDrawn="1"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145" name="Ovaal 144"/>
                <p:cNvSpPr/>
                <p:nvPr userDrawn="1"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146" name="Rechte verbindingslijn 145"/>
                <p:cNvCxnSpPr/>
                <p:nvPr userDrawn="1"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7" name="Rechte verbindingslijn 146"/>
                <p:cNvCxnSpPr/>
                <p:nvPr userDrawn="1"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8" name="Rechte verbindingslijn 147"/>
                <p:cNvCxnSpPr/>
                <p:nvPr userDrawn="1"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149" name="Tekstvak 33"/>
                <p:cNvSpPr txBox="1"/>
                <p:nvPr userDrawn="1"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140" name="Afbeelding 139"/>
              <p:cNvPicPr>
                <a:picLocks noChangeAspect="1"/>
              </p:cNvPicPr>
              <p:nvPr userDrawn="1"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107" name="Instructie - Afbeelding invoegen"/>
          <p:cNvGrpSpPr/>
          <p:nvPr userDrawn="1"/>
        </p:nvGrpSpPr>
        <p:grpSpPr>
          <a:xfrm>
            <a:off x="12487712" y="-19834"/>
            <a:ext cx="2717570" cy="3676571"/>
            <a:chOff x="12434693" y="14897"/>
            <a:chExt cx="2716862" cy="3676571"/>
          </a:xfrm>
        </p:grpSpPr>
        <p:sp>
          <p:nvSpPr>
            <p:cNvPr id="123" name="Rechthoek 122"/>
            <p:cNvSpPr/>
            <p:nvPr userDrawn="1"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4" name="Tekstvak 33"/>
            <p:cNvSpPr txBox="1"/>
            <p:nvPr userDrawn="1"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5" name="Tekstvak 33"/>
            <p:cNvSpPr txBox="1"/>
            <p:nvPr userDrawn="1"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6" name="Ovaal 125"/>
            <p:cNvSpPr/>
            <p:nvPr userDrawn="1"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8" name="Rechte verbindingslijn 127"/>
            <p:cNvCxnSpPr/>
            <p:nvPr userDrawn="1"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 userDrawn="1"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/>
            <p:cNvCxnSpPr/>
            <p:nvPr userDrawn="1"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1" name="Icoontje afbeeldi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2" name="Groep 131"/>
            <p:cNvGrpSpPr/>
            <p:nvPr userDrawn="1"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Tekstvak 62"/>
              <p:cNvSpPr txBox="1"/>
              <p:nvPr userDrawn="1"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5" name="Rechte verbindingslijn 134"/>
              <p:cNvCxnSpPr/>
              <p:nvPr userDrawn="1"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Gelijkbenige driehoek 135"/>
              <p:cNvSpPr/>
              <p:nvPr userDrawn="1"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0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71" name="Rechthoek 7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4" name="Ovaal 7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6" name="Ovaal 7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7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7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79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80" name="Rechte verbindingslijn 7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1" name="Rechte verbindingslijn 8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2" name="Rechte verbindingslijn 81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3" name="Groep 8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90" name="Afgeronde rechthoek 18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91" name="Groep 19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92" name="Rechthoek 19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Rechthoek 19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Vrije vorm 20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4" name="Groep 83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68" name="Rechthoek 16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69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1" name="Groep 17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85" name="Rechthoek 18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Rechthoek 18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72" name="Groep 17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73" name="Groep 17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80" name="Rechthoek 1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1" name="Rechthoek 1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2" name="Rechthoek 1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3" name="Rechthoek 1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4" name="Rechthoek 1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74" name="Groep 17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75" name="Rechthoek 17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6" name="Rechthoek 17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7" name="Rechthoek 17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8" name="Rechthoek 17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9" name="Rechthoek 17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85" name="Groep 8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04" name="Afgeronde rechthoek 10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5" name="Groep 104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7" name="Rechthoek 15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Vrije vorm 16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86" name="Rechte verbindingslijn 85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87" name="Rechte verbindingslijn 86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8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8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90" name="Ovaal 8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1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92" name="Groep 91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02" name="Afgeronde rechthoek 101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03" name="Vrije vorm 102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93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7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00" name="Ovaal 99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208" name="Grijze achtergrond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03" name="Tijdelijke aanduiding voor Afbeelding_09 (rechtsonder)"/>
          <p:cNvSpPr>
            <a:spLocks noGrp="1"/>
          </p:cNvSpPr>
          <p:nvPr>
            <p:ph type="pic" idx="46"/>
          </p:nvPr>
        </p:nvSpPr>
        <p:spPr>
          <a:xfrm>
            <a:off x="813600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4" name="Tijdelijke aanduiding voor Blok_09 (rechtsonder)"/>
          <p:cNvSpPr>
            <a:spLocks noGrp="1"/>
          </p:cNvSpPr>
          <p:nvPr>
            <p:ph type="body" orient="vert" idx="36" hasCustomPrompt="1"/>
          </p:nvPr>
        </p:nvSpPr>
        <p:spPr>
          <a:xfrm>
            <a:off x="8136000" y="4572000"/>
            <a:ext cx="4069059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07" name="Tijdelijke aanduiding voor Afbeelding_08 (middenonder)"/>
          <p:cNvSpPr>
            <a:spLocks noGrp="1"/>
          </p:cNvSpPr>
          <p:nvPr>
            <p:ph type="pic" idx="45"/>
          </p:nvPr>
        </p:nvSpPr>
        <p:spPr>
          <a:xfrm>
            <a:off x="406800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5" name="Tijdelijke aanduiding voor Blok_08 (middenonder)"/>
          <p:cNvSpPr>
            <a:spLocks noGrp="1"/>
          </p:cNvSpPr>
          <p:nvPr>
            <p:ph type="body" orient="vert" idx="37" hasCustomPrompt="1"/>
          </p:nvPr>
        </p:nvSpPr>
        <p:spPr>
          <a:xfrm>
            <a:off x="4068000" y="4572000"/>
            <a:ext cx="4069059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09" name="Tijdelijke aanduiding voor Afbeelding_07 (linksonder)"/>
          <p:cNvSpPr>
            <a:spLocks noGrp="1"/>
          </p:cNvSpPr>
          <p:nvPr>
            <p:ph type="pic" idx="44"/>
          </p:nvPr>
        </p:nvSpPr>
        <p:spPr>
          <a:xfrm>
            <a:off x="0" y="4572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6" name="Tijdelijke aanduiding voor Blok_07 (linksonder)"/>
          <p:cNvSpPr>
            <a:spLocks noGrp="1"/>
          </p:cNvSpPr>
          <p:nvPr>
            <p:ph type="body" orient="vert" idx="38" hasCustomPrompt="1"/>
          </p:nvPr>
        </p:nvSpPr>
        <p:spPr>
          <a:xfrm>
            <a:off x="0" y="4572000"/>
            <a:ext cx="4069059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0" name="Tijdelijke aanduiding voor Afbeelding_06 (middenrechts)"/>
          <p:cNvSpPr>
            <a:spLocks noGrp="1"/>
          </p:cNvSpPr>
          <p:nvPr>
            <p:ph type="pic" idx="43"/>
          </p:nvPr>
        </p:nvSpPr>
        <p:spPr>
          <a:xfrm>
            <a:off x="813600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6 (middenrechts)"/>
          <p:cNvSpPr>
            <a:spLocks noGrp="1"/>
          </p:cNvSpPr>
          <p:nvPr>
            <p:ph type="body" orient="vert" idx="35" hasCustomPrompt="1"/>
          </p:nvPr>
        </p:nvSpPr>
        <p:spPr>
          <a:xfrm>
            <a:off x="8136000" y="2286000"/>
            <a:ext cx="4069059" cy="2286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1" name="Tijdelijke aanduiding voor Afbeelding_05 (midden)"/>
          <p:cNvSpPr>
            <a:spLocks noGrp="1"/>
          </p:cNvSpPr>
          <p:nvPr>
            <p:ph type="pic" idx="42"/>
          </p:nvPr>
        </p:nvSpPr>
        <p:spPr>
          <a:xfrm>
            <a:off x="406800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5 (midden)"/>
          <p:cNvSpPr>
            <a:spLocks noGrp="1"/>
          </p:cNvSpPr>
          <p:nvPr>
            <p:ph type="body" orient="vert" idx="34" hasCustomPrompt="1"/>
          </p:nvPr>
        </p:nvSpPr>
        <p:spPr>
          <a:xfrm>
            <a:off x="4068000" y="2286000"/>
            <a:ext cx="4069059" cy="2286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2" name="Tijdelijke aanduiding voor Afbeelding_04 (middenlinks)"/>
          <p:cNvSpPr>
            <a:spLocks noGrp="1"/>
          </p:cNvSpPr>
          <p:nvPr>
            <p:ph type="pic" idx="41"/>
          </p:nvPr>
        </p:nvSpPr>
        <p:spPr>
          <a:xfrm>
            <a:off x="0" y="228600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4 (middenlinks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2286000"/>
            <a:ext cx="4069059" cy="2286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3" name="Tijdelijke aanduiding voor Afbeelding_03 (rechtsboven)"/>
          <p:cNvSpPr>
            <a:spLocks noGrp="1"/>
          </p:cNvSpPr>
          <p:nvPr>
            <p:ph type="pic" idx="40"/>
          </p:nvPr>
        </p:nvSpPr>
        <p:spPr>
          <a:xfrm>
            <a:off x="813600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8136000" y="0"/>
            <a:ext cx="4069059" cy="2286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4" name="Tijdelijke aanduiding voor Afbeelding_02 (middenboven)"/>
          <p:cNvSpPr>
            <a:spLocks noGrp="1"/>
          </p:cNvSpPr>
          <p:nvPr>
            <p:ph type="pic" idx="39"/>
          </p:nvPr>
        </p:nvSpPr>
        <p:spPr>
          <a:xfrm>
            <a:off x="406800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Blok_02 (midden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4067999" y="0"/>
            <a:ext cx="4068000" cy="2286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5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0"/>
            <a:ext cx="40680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4068000" cy="2286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22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12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am indeling - MENU 12 blokken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MENU 12 blokken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06" name="Instructie - Hyperlink aanmaken"/>
          <p:cNvGrpSpPr/>
          <p:nvPr userDrawn="1"/>
        </p:nvGrpSpPr>
        <p:grpSpPr>
          <a:xfrm>
            <a:off x="12544468" y="4029638"/>
            <a:ext cx="2711112" cy="5221861"/>
            <a:chOff x="12441149" y="14897"/>
            <a:chExt cx="2710406" cy="5221861"/>
          </a:xfrm>
        </p:grpSpPr>
        <p:grpSp>
          <p:nvGrpSpPr>
            <p:cNvPr id="137" name="Groep 136"/>
            <p:cNvGrpSpPr/>
            <p:nvPr userDrawn="1"/>
          </p:nvGrpSpPr>
          <p:grpSpPr>
            <a:xfrm>
              <a:off x="12486425" y="1700551"/>
              <a:ext cx="276600" cy="277539"/>
              <a:chOff x="12486425" y="1700551"/>
              <a:chExt cx="276600" cy="277539"/>
            </a:xfrm>
          </p:grpSpPr>
          <p:sp>
            <p:nvSpPr>
              <p:cNvPr id="150" name="Ovaal 149"/>
              <p:cNvSpPr/>
              <p:nvPr userDrawn="1"/>
            </p:nvSpPr>
            <p:spPr>
              <a:xfrm>
                <a:off x="12491756" y="1700551"/>
                <a:ext cx="21168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al 150"/>
              <p:cNvSpPr/>
              <p:nvPr userDrawn="1"/>
            </p:nvSpPr>
            <p:spPr>
              <a:xfrm>
                <a:off x="12552711" y="1700551"/>
                <a:ext cx="89775" cy="213802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2" name="Rechte verbindingslijn 151"/>
              <p:cNvCxnSpPr/>
              <p:nvPr userDrawn="1"/>
            </p:nvCxnSpPr>
            <p:spPr>
              <a:xfrm>
                <a:off x="12491756" y="1814916"/>
                <a:ext cx="211685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Rechte verbindingslijn 152"/>
              <p:cNvCxnSpPr/>
              <p:nvPr userDrawn="1"/>
            </p:nvCxnSpPr>
            <p:spPr>
              <a:xfrm>
                <a:off x="12502330" y="1762664"/>
                <a:ext cx="190536" cy="0"/>
              </a:xfrm>
              <a:prstGeom prst="line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Rechthoek: afgeronde hoeken 78"/>
              <p:cNvSpPr/>
              <p:nvPr userDrawn="1"/>
            </p:nvSpPr>
            <p:spPr>
              <a:xfrm>
                <a:off x="12486425" y="1844390"/>
                <a:ext cx="276600" cy="133700"/>
              </a:xfrm>
              <a:prstGeom prst="roundRect">
                <a:avLst>
                  <a:gd name="adj" fmla="val 42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Vrije vorm: vorm 79"/>
              <p:cNvSpPr/>
              <p:nvPr userDrawn="1"/>
            </p:nvSpPr>
            <p:spPr>
              <a:xfrm>
                <a:off x="12517912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Vrije vorm: vorm 80"/>
              <p:cNvSpPr/>
              <p:nvPr userDrawn="1"/>
            </p:nvSpPr>
            <p:spPr>
              <a:xfrm flipH="1" flipV="1">
                <a:off x="12605887" y="1869290"/>
                <a:ext cx="127323" cy="78974"/>
              </a:xfrm>
              <a:custGeom>
                <a:avLst/>
                <a:gdLst>
                  <a:gd name="connsiteX0" fmla="*/ 141826 w 141826"/>
                  <a:gd name="connsiteY0" fmla="*/ 37323 h 93306"/>
                  <a:gd name="connsiteX1" fmla="*/ 108235 w 141826"/>
                  <a:gd name="connsiteY1" fmla="*/ 3732 h 93306"/>
                  <a:gd name="connsiteX2" fmla="*/ 37323 w 141826"/>
                  <a:gd name="connsiteY2" fmla="*/ 0 h 93306"/>
                  <a:gd name="connsiteX3" fmla="*/ 0 w 141826"/>
                  <a:gd name="connsiteY3" fmla="*/ 41055 h 93306"/>
                  <a:gd name="connsiteX4" fmla="*/ 29858 w 141826"/>
                  <a:gd name="connsiteY4" fmla="*/ 93306 h 93306"/>
                  <a:gd name="connsiteX5" fmla="*/ 78378 w 141826"/>
                  <a:gd name="connsiteY5" fmla="*/ 89574 h 93306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8378 w 141826"/>
                  <a:gd name="connsiteY5" fmla="*/ 89917 h 93649"/>
                  <a:gd name="connsiteX0" fmla="*/ 141826 w 141826"/>
                  <a:gd name="connsiteY0" fmla="*/ 37666 h 93649"/>
                  <a:gd name="connsiteX1" fmla="*/ 107420 w 141826"/>
                  <a:gd name="connsiteY1" fmla="*/ 0 h 93649"/>
                  <a:gd name="connsiteX2" fmla="*/ 37323 w 141826"/>
                  <a:gd name="connsiteY2" fmla="*/ 343 h 93649"/>
                  <a:gd name="connsiteX3" fmla="*/ 0 w 141826"/>
                  <a:gd name="connsiteY3" fmla="*/ 41398 h 93649"/>
                  <a:gd name="connsiteX4" fmla="*/ 29858 w 141826"/>
                  <a:gd name="connsiteY4" fmla="*/ 93649 h 93649"/>
                  <a:gd name="connsiteX5" fmla="*/ 79193 w 141826"/>
                  <a:gd name="connsiteY5" fmla="*/ 93177 h 93649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826 w 141826"/>
                  <a:gd name="connsiteY0" fmla="*/ 37666 h 93650"/>
                  <a:gd name="connsiteX1" fmla="*/ 107420 w 141826"/>
                  <a:gd name="connsiteY1" fmla="*/ 0 h 93650"/>
                  <a:gd name="connsiteX2" fmla="*/ 37323 w 141826"/>
                  <a:gd name="connsiteY2" fmla="*/ 343 h 93650"/>
                  <a:gd name="connsiteX3" fmla="*/ 0 w 141826"/>
                  <a:gd name="connsiteY3" fmla="*/ 41398 h 93650"/>
                  <a:gd name="connsiteX4" fmla="*/ 29858 w 141826"/>
                  <a:gd name="connsiteY4" fmla="*/ 93649 h 93650"/>
                  <a:gd name="connsiteX5" fmla="*/ 79193 w 141826"/>
                  <a:gd name="connsiteY5" fmla="*/ 93177 h 93650"/>
                  <a:gd name="connsiteX0" fmla="*/ 141555 w 141555"/>
                  <a:gd name="connsiteY0" fmla="*/ 37666 h 93650"/>
                  <a:gd name="connsiteX1" fmla="*/ 107149 w 141555"/>
                  <a:gd name="connsiteY1" fmla="*/ 0 h 93650"/>
                  <a:gd name="connsiteX2" fmla="*/ 37052 w 141555"/>
                  <a:gd name="connsiteY2" fmla="*/ 343 h 93650"/>
                  <a:gd name="connsiteX3" fmla="*/ 1 w 141555"/>
                  <a:gd name="connsiteY3" fmla="*/ 46832 h 93650"/>
                  <a:gd name="connsiteX4" fmla="*/ 29587 w 141555"/>
                  <a:gd name="connsiteY4" fmla="*/ 93649 h 93650"/>
                  <a:gd name="connsiteX5" fmla="*/ 78922 w 141555"/>
                  <a:gd name="connsiteY5" fmla="*/ 93177 h 93650"/>
                  <a:gd name="connsiteX0" fmla="*/ 142097 w 142097"/>
                  <a:gd name="connsiteY0" fmla="*/ 37666 h 93650"/>
                  <a:gd name="connsiteX1" fmla="*/ 107691 w 142097"/>
                  <a:gd name="connsiteY1" fmla="*/ 0 h 93650"/>
                  <a:gd name="connsiteX2" fmla="*/ 37594 w 142097"/>
                  <a:gd name="connsiteY2" fmla="*/ 343 h 93650"/>
                  <a:gd name="connsiteX3" fmla="*/ 0 w 142097"/>
                  <a:gd name="connsiteY3" fmla="*/ 45745 h 93650"/>
                  <a:gd name="connsiteX4" fmla="*/ 30129 w 142097"/>
                  <a:gd name="connsiteY4" fmla="*/ 93649 h 93650"/>
                  <a:gd name="connsiteX5" fmla="*/ 79464 w 142097"/>
                  <a:gd name="connsiteY5" fmla="*/ 93177 h 93650"/>
                  <a:gd name="connsiteX0" fmla="*/ 142151 w 142151"/>
                  <a:gd name="connsiteY0" fmla="*/ 37666 h 93177"/>
                  <a:gd name="connsiteX1" fmla="*/ 107745 w 142151"/>
                  <a:gd name="connsiteY1" fmla="*/ 0 h 93177"/>
                  <a:gd name="connsiteX2" fmla="*/ 37648 w 142151"/>
                  <a:gd name="connsiteY2" fmla="*/ 343 h 93177"/>
                  <a:gd name="connsiteX3" fmla="*/ 54 w 142151"/>
                  <a:gd name="connsiteY3" fmla="*/ 45745 h 93177"/>
                  <a:gd name="connsiteX4" fmla="*/ 30455 w 142151"/>
                  <a:gd name="connsiteY4" fmla="*/ 92834 h 93177"/>
                  <a:gd name="connsiteX5" fmla="*/ 79518 w 14215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  <a:gd name="connsiteX0" fmla="*/ 142111 w 142111"/>
                  <a:gd name="connsiteY0" fmla="*/ 37666 h 93177"/>
                  <a:gd name="connsiteX1" fmla="*/ 107705 w 142111"/>
                  <a:gd name="connsiteY1" fmla="*/ 0 h 93177"/>
                  <a:gd name="connsiteX2" fmla="*/ 37608 w 142111"/>
                  <a:gd name="connsiteY2" fmla="*/ 343 h 93177"/>
                  <a:gd name="connsiteX3" fmla="*/ 14 w 142111"/>
                  <a:gd name="connsiteY3" fmla="*/ 45745 h 93177"/>
                  <a:gd name="connsiteX4" fmla="*/ 30415 w 142111"/>
                  <a:gd name="connsiteY4" fmla="*/ 92834 h 93177"/>
                  <a:gd name="connsiteX5" fmla="*/ 79478 w 142111"/>
                  <a:gd name="connsiteY5" fmla="*/ 93177 h 9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111" h="93177">
                    <a:moveTo>
                      <a:pt x="142111" y="37666"/>
                    </a:moveTo>
                    <a:cubicBezTo>
                      <a:pt x="132000" y="23209"/>
                      <a:pt x="116185" y="600"/>
                      <a:pt x="107705" y="0"/>
                    </a:cubicBezTo>
                    <a:lnTo>
                      <a:pt x="37608" y="343"/>
                    </a:lnTo>
                    <a:cubicBezTo>
                      <a:pt x="25439" y="715"/>
                      <a:pt x="-689" y="17289"/>
                      <a:pt x="14" y="45745"/>
                    </a:cubicBezTo>
                    <a:cubicBezTo>
                      <a:pt x="717" y="74201"/>
                      <a:pt x="17745" y="93077"/>
                      <a:pt x="30415" y="92834"/>
                    </a:cubicBezTo>
                    <a:lnTo>
                      <a:pt x="79478" y="93177"/>
                    </a:lnTo>
                  </a:path>
                </a:pathLst>
              </a:custGeom>
              <a:noFill/>
              <a:ln w="28575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Groep 137"/>
            <p:cNvGrpSpPr/>
            <p:nvPr userDrawn="1"/>
          </p:nvGrpSpPr>
          <p:grpSpPr>
            <a:xfrm>
              <a:off x="12441149" y="14897"/>
              <a:ext cx="2710406" cy="5221861"/>
              <a:chOff x="12441149" y="14897"/>
              <a:chExt cx="2710406" cy="5221861"/>
            </a:xfrm>
          </p:grpSpPr>
          <p:grpSp>
            <p:nvGrpSpPr>
              <p:cNvPr id="139" name="Groep 138"/>
              <p:cNvGrpSpPr/>
              <p:nvPr userDrawn="1"/>
            </p:nvGrpSpPr>
            <p:grpSpPr>
              <a:xfrm>
                <a:off x="12441149" y="14897"/>
                <a:ext cx="2710406" cy="5221861"/>
                <a:chOff x="12441149" y="14897"/>
                <a:chExt cx="2710406" cy="5221861"/>
              </a:xfrm>
            </p:grpSpPr>
            <p:sp>
              <p:nvSpPr>
                <p:cNvPr id="141" name="Rechthoek 140"/>
                <p:cNvSpPr/>
                <p:nvPr userDrawn="1"/>
              </p:nvSpPr>
              <p:spPr>
                <a:xfrm>
                  <a:off x="12441150" y="14897"/>
                  <a:ext cx="2696270" cy="161771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>
                    <a:lnSpc>
                      <a:spcPct val="80000"/>
                    </a:lnSpc>
                  </a:pPr>
                  <a:r>
                    <a:rPr lang="nl-NL" sz="1600" b="1" kern="0" cap="all" dirty="0">
                      <a:solidFill>
                        <a:srgbClr val="ED1A3B"/>
                      </a:solidFill>
                      <a:cs typeface="Segoe UI Light" panose="020B0502040204020203" pitchFamily="34" charset="0"/>
                    </a:rPr>
                    <a:t>Hyperlink aanmaken</a:t>
                  </a:r>
                </a:p>
              </p:txBody>
            </p:sp>
            <p:sp>
              <p:nvSpPr>
                <p:cNvPr id="142" name="Tekstvak 33"/>
                <p:cNvSpPr txBox="1"/>
                <p:nvPr userDrawn="1"/>
              </p:nvSpPr>
              <p:spPr>
                <a:xfrm>
                  <a:off x="12441149" y="814239"/>
                  <a:ext cx="2710405" cy="7198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het ingevoegde icoon of transparante kader en ga met rechtermuisknop naar </a:t>
                  </a:r>
                  <a:r>
                    <a:rPr lang="nl-NL" sz="12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b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</a:br>
                  <a:r>
                    <a:rPr lang="nl-NL" sz="11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(zie onderstaand voorbeeld).</a:t>
                  </a:r>
                </a:p>
              </p:txBody>
            </p:sp>
            <p:sp>
              <p:nvSpPr>
                <p:cNvPr id="143" name="Tekstvak 33"/>
                <p:cNvSpPr txBox="1"/>
                <p:nvPr userDrawn="1"/>
              </p:nvSpPr>
              <p:spPr>
                <a:xfrm>
                  <a:off x="12441149" y="2793904"/>
                  <a:ext cx="2710405" cy="3959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Selecteer tab: </a:t>
                  </a:r>
                  <a:r>
                    <a:rPr lang="nl-NL" sz="1200" i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‘Plaats in dit document’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en selecteer hierna bij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‘Diatitels’ </a:t>
                  </a:r>
                  <a:r>
                    <a:rPr lang="nl-NL" sz="12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de slide waar u naar wilt linken. Klik vervolgens  op </a:t>
                  </a:r>
                  <a:r>
                    <a:rPr lang="nl-NL" sz="1200" b="1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‘OK’</a:t>
                  </a:r>
                </a:p>
              </p:txBody>
            </p:sp>
            <p:sp>
              <p:nvSpPr>
                <p:cNvPr id="144" name="Ovaal 143"/>
                <p:cNvSpPr/>
                <p:nvPr userDrawn="1"/>
              </p:nvSpPr>
              <p:spPr>
                <a:xfrm>
                  <a:off x="12441150" y="379292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1</a:t>
                  </a:r>
                </a:p>
              </p:txBody>
            </p:sp>
            <p:sp>
              <p:nvSpPr>
                <p:cNvPr id="145" name="Ovaal 144"/>
                <p:cNvSpPr/>
                <p:nvPr userDrawn="1"/>
              </p:nvSpPr>
              <p:spPr>
                <a:xfrm>
                  <a:off x="12441150" y="2337208"/>
                  <a:ext cx="327206" cy="3272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36000" rIns="0" bIns="43200"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400" kern="0" dirty="0">
                      <a:solidFill>
                        <a:srgbClr val="FFFFFF"/>
                      </a:solidFill>
                      <a:latin typeface="Trebuchet MS"/>
                      <a:cs typeface="Segoe UI Light" panose="020B0502040204020203" pitchFamily="34" charset="0"/>
                    </a:rPr>
                    <a:t>2</a:t>
                  </a:r>
                </a:p>
              </p:txBody>
            </p:sp>
            <p:cxnSp>
              <p:nvCxnSpPr>
                <p:cNvPr id="146" name="Rechte verbindingslijn 145"/>
                <p:cNvCxnSpPr/>
                <p:nvPr userDrawn="1"/>
              </p:nvCxnSpPr>
              <p:spPr>
                <a:xfrm>
                  <a:off x="12441150" y="248176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7" name="Rechte verbindingslijn 146"/>
                <p:cNvCxnSpPr/>
                <p:nvPr userDrawn="1"/>
              </p:nvCxnSpPr>
              <p:spPr>
                <a:xfrm>
                  <a:off x="12441149" y="2212830"/>
                  <a:ext cx="271040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148" name="Rechte verbindingslijn 147"/>
                <p:cNvCxnSpPr/>
                <p:nvPr userDrawn="1"/>
              </p:nvCxnSpPr>
              <p:spPr>
                <a:xfrm>
                  <a:off x="12444679" y="5236758"/>
                  <a:ext cx="27068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149" name="Tekstvak 33"/>
                <p:cNvSpPr txBox="1"/>
                <p:nvPr userDrawn="1"/>
              </p:nvSpPr>
              <p:spPr>
                <a:xfrm>
                  <a:off x="12961946" y="1702639"/>
                  <a:ext cx="1287094" cy="298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1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sz="1600" u="sng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H</a:t>
                  </a:r>
                  <a:r>
                    <a:rPr lang="nl-NL" sz="1600" kern="0" dirty="0">
                      <a:solidFill>
                        <a:srgbClr val="000000"/>
                      </a:solidFill>
                      <a:latin typeface="Trebuchet MS"/>
                      <a:cs typeface="Segoe UI Light" panose="020B0502040204020203" pitchFamily="34" charset="0"/>
                    </a:rPr>
                    <a:t>yperlink…</a:t>
                  </a:r>
                  <a:endParaRPr lang="nl-NL" sz="1400" i="1" kern="0" dirty="0">
                    <a:solidFill>
                      <a:srgbClr val="000000"/>
                    </a:solidFill>
                    <a:latin typeface="Trebuchet MS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140" name="Afbeelding 139"/>
              <p:cNvPicPr>
                <a:picLocks noChangeAspect="1"/>
              </p:cNvPicPr>
              <p:nvPr userDrawn="1"/>
            </p:nvPicPr>
            <p:blipFill rotWithShape="1">
              <a:blip r:embed="rId2"/>
              <a:srcRect l="541" t="1090" b="517"/>
              <a:stretch/>
            </p:blipFill>
            <p:spPr>
              <a:xfrm>
                <a:off x="12459242" y="3770920"/>
                <a:ext cx="2678178" cy="1300095"/>
              </a:xfrm>
              <a:prstGeom prst="round2SameRect">
                <a:avLst>
                  <a:gd name="adj1" fmla="val 2077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107" name="Instructie - Afbeelding invoegen"/>
          <p:cNvGrpSpPr/>
          <p:nvPr userDrawn="1"/>
        </p:nvGrpSpPr>
        <p:grpSpPr>
          <a:xfrm>
            <a:off x="12487712" y="-19834"/>
            <a:ext cx="2717570" cy="3676571"/>
            <a:chOff x="12434693" y="14897"/>
            <a:chExt cx="2716862" cy="3676571"/>
          </a:xfrm>
        </p:grpSpPr>
        <p:sp>
          <p:nvSpPr>
            <p:cNvPr id="123" name="Rechthoek 122"/>
            <p:cNvSpPr/>
            <p:nvPr userDrawn="1"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4" name="Tekstvak 33"/>
            <p:cNvSpPr txBox="1"/>
            <p:nvPr userDrawn="1"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5" name="Tekstvak 33"/>
            <p:cNvSpPr txBox="1"/>
            <p:nvPr userDrawn="1"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6" name="Ovaal 125"/>
            <p:cNvSpPr/>
            <p:nvPr userDrawn="1"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8" name="Rechte verbindingslijn 127"/>
            <p:cNvCxnSpPr/>
            <p:nvPr userDrawn="1"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 userDrawn="1"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/>
            <p:cNvCxnSpPr/>
            <p:nvPr userDrawn="1"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1" name="Icoontje afbeeldi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2" name="Groep 131"/>
            <p:cNvGrpSpPr/>
            <p:nvPr userDrawn="1"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Tekstvak 62"/>
              <p:cNvSpPr txBox="1"/>
              <p:nvPr userDrawn="1"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5" name="Rechte verbindingslijn 134"/>
              <p:cNvCxnSpPr/>
              <p:nvPr userDrawn="1"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Gelijkbenige driehoek 135"/>
              <p:cNvSpPr/>
              <p:nvPr userDrawn="1"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0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71" name="Rechthoek 7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4" name="Ovaal 7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6" name="Ovaal 7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7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7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79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80" name="Rechte verbindingslijn 7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1" name="Rechte verbindingslijn 8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2" name="Rechte verbindingslijn 81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3" name="Groep 8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90" name="Afgeronde rechthoek 18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91" name="Groep 19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92" name="Rechthoek 19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6" name="Rechthoek 19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7" name="Rechthoek 19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8" name="Rechthoek 19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9" name="Rechthoek 19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0" name="Rechthoek 19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1" name="Rechthoek 20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2" name="Vrije vorm 20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4" name="Groep 83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68" name="Rechthoek 16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69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1" name="Groep 17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85" name="Rechthoek 18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6" name="Rechthoek 18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72" name="Groep 17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73" name="Groep 17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80" name="Rechthoek 17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1" name="Rechthoek 18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2" name="Rechthoek 18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3" name="Rechthoek 18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4" name="Rechthoek 18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74" name="Groep 17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75" name="Rechthoek 17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6" name="Rechthoek 17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7" name="Rechthoek 17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8" name="Rechthoek 17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9" name="Rechthoek 17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85" name="Groep 8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04" name="Afgeronde rechthoek 10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5" name="Groep 104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7" name="Rechthoek 15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Vrije vorm 16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86" name="Rechte verbindingslijn 85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87" name="Rechte verbindingslijn 86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8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8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90" name="Ovaal 8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1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92" name="Groep 91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02" name="Afgeronde rechthoek 101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03" name="Vrije vorm 102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93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94" name="Ovaal 93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7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9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00" name="Ovaal 99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203" name="Grijze achtergrond"/>
          <p:cNvSpPr/>
          <p:nvPr userDrawn="1"/>
        </p:nvSpPr>
        <p:spPr>
          <a:xfrm>
            <a:off x="-1" y="0"/>
            <a:ext cx="12198350" cy="6858001"/>
          </a:xfrm>
          <a:prstGeom prst="rect">
            <a:avLst/>
          </a:prstGeom>
          <a:solidFill>
            <a:srgbClr val="ED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09" name="Tijdelijke aanduiding voor Afbeelding_12 (rechtsonder)"/>
          <p:cNvSpPr>
            <a:spLocks noGrp="1"/>
          </p:cNvSpPr>
          <p:nvPr>
            <p:ph type="pic" idx="52"/>
          </p:nvPr>
        </p:nvSpPr>
        <p:spPr>
          <a:xfrm>
            <a:off x="91476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7" name="Tijdelijke aanduiding voor Blok_12 (rechtsonder)"/>
          <p:cNvSpPr>
            <a:spLocks noGrp="1"/>
          </p:cNvSpPr>
          <p:nvPr>
            <p:ph type="body" orient="vert" idx="39" hasCustomPrompt="1"/>
          </p:nvPr>
        </p:nvSpPr>
        <p:spPr>
          <a:xfrm>
            <a:off x="9147600" y="4572000"/>
            <a:ext cx="3049200" cy="2286000"/>
          </a:xfrm>
          <a:solidFill>
            <a:srgbClr val="8596A8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1" name="Tijdelijke aanduiding voor Afbeelding_11 (rechtsonder)"/>
          <p:cNvSpPr>
            <a:spLocks noGrp="1"/>
          </p:cNvSpPr>
          <p:nvPr>
            <p:ph type="pic" idx="51"/>
          </p:nvPr>
        </p:nvSpPr>
        <p:spPr>
          <a:xfrm>
            <a:off x="60984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4" name="Tijdelijke aanduiding voor Blok_11 (rechtsonder)"/>
          <p:cNvSpPr>
            <a:spLocks noGrp="1"/>
          </p:cNvSpPr>
          <p:nvPr>
            <p:ph type="body" orient="vert" idx="36" hasCustomPrompt="1"/>
          </p:nvPr>
        </p:nvSpPr>
        <p:spPr>
          <a:xfrm>
            <a:off x="6098400" y="4572000"/>
            <a:ext cx="3049200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2" name="Tijdelijke aanduiding voor Afbeelding_10 (linksonder)"/>
          <p:cNvSpPr>
            <a:spLocks noGrp="1"/>
          </p:cNvSpPr>
          <p:nvPr>
            <p:ph type="pic" idx="50"/>
          </p:nvPr>
        </p:nvSpPr>
        <p:spPr>
          <a:xfrm>
            <a:off x="304920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5" name="Tijdelijke aanduiding voor Blok_10 (linksonder)"/>
          <p:cNvSpPr>
            <a:spLocks noGrp="1"/>
          </p:cNvSpPr>
          <p:nvPr>
            <p:ph type="body" orient="vert" idx="37" hasCustomPrompt="1"/>
          </p:nvPr>
        </p:nvSpPr>
        <p:spPr>
          <a:xfrm>
            <a:off x="3049200" y="4572000"/>
            <a:ext cx="3049200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3" name="Tijdelijke aanduiding voor Afbeelding_09 (linksonder)"/>
          <p:cNvSpPr>
            <a:spLocks noGrp="1"/>
          </p:cNvSpPr>
          <p:nvPr>
            <p:ph type="pic" idx="49"/>
          </p:nvPr>
        </p:nvSpPr>
        <p:spPr>
          <a:xfrm>
            <a:off x="0" y="4572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6" name="Tijdelijke aanduiding voor Blok_09 (linksonder)"/>
          <p:cNvSpPr>
            <a:spLocks noGrp="1"/>
          </p:cNvSpPr>
          <p:nvPr>
            <p:ph type="body" orient="vert" idx="38" hasCustomPrompt="1"/>
          </p:nvPr>
        </p:nvSpPr>
        <p:spPr>
          <a:xfrm>
            <a:off x="0" y="4572000"/>
            <a:ext cx="3049200" cy="2286000"/>
          </a:xfrm>
          <a:solidFill>
            <a:srgbClr val="53535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4" name="Tijdelijke aanduiding voor Afbeelding_08 (middenrechts)"/>
          <p:cNvSpPr>
            <a:spLocks noGrp="1"/>
          </p:cNvSpPr>
          <p:nvPr>
            <p:ph type="pic" idx="48"/>
          </p:nvPr>
        </p:nvSpPr>
        <p:spPr>
          <a:xfrm>
            <a:off x="91476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8" name="Tijdelijke aanduiding voor Blok_08 (middenrechts)"/>
          <p:cNvSpPr>
            <a:spLocks noGrp="1"/>
          </p:cNvSpPr>
          <p:nvPr>
            <p:ph type="body" orient="vert" idx="40" hasCustomPrompt="1"/>
          </p:nvPr>
        </p:nvSpPr>
        <p:spPr>
          <a:xfrm>
            <a:off x="9147600" y="2286000"/>
            <a:ext cx="3049200" cy="2286000"/>
          </a:xfrm>
          <a:solidFill>
            <a:srgbClr val="ED1A3B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5" name="Tijdelijke aanduiding voor Afbeelding_07 (middenrechts)"/>
          <p:cNvSpPr>
            <a:spLocks noGrp="1"/>
          </p:cNvSpPr>
          <p:nvPr>
            <p:ph type="pic" idx="47"/>
          </p:nvPr>
        </p:nvSpPr>
        <p:spPr>
          <a:xfrm>
            <a:off x="60984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Blok_07 (middenrechts)"/>
          <p:cNvSpPr>
            <a:spLocks noGrp="1"/>
          </p:cNvSpPr>
          <p:nvPr>
            <p:ph type="body" orient="vert" idx="35" hasCustomPrompt="1"/>
          </p:nvPr>
        </p:nvSpPr>
        <p:spPr>
          <a:xfrm>
            <a:off x="6098400" y="2286000"/>
            <a:ext cx="3049200" cy="2286000"/>
          </a:xfrm>
          <a:solidFill>
            <a:schemeClr val="accent5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6" name="Tijdelijke aanduiding voor Afbeelding_06 (middenlinks)"/>
          <p:cNvSpPr>
            <a:spLocks noGrp="1"/>
          </p:cNvSpPr>
          <p:nvPr>
            <p:ph type="pic" idx="46"/>
          </p:nvPr>
        </p:nvSpPr>
        <p:spPr>
          <a:xfrm>
            <a:off x="304920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5" name="Tijdelijke aanduiding voor Blok_06 (middenlinks)"/>
          <p:cNvSpPr>
            <a:spLocks noGrp="1"/>
          </p:cNvSpPr>
          <p:nvPr>
            <p:ph type="body" orient="vert" idx="34" hasCustomPrompt="1"/>
          </p:nvPr>
        </p:nvSpPr>
        <p:spPr>
          <a:xfrm>
            <a:off x="3049200" y="2286000"/>
            <a:ext cx="3049200" cy="2286000"/>
          </a:xfrm>
          <a:solidFill>
            <a:schemeClr val="accent3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7" name="Tijdelijke aanduiding voor Afbeelding_05 (middenlinks)"/>
          <p:cNvSpPr>
            <a:spLocks noGrp="1"/>
          </p:cNvSpPr>
          <p:nvPr>
            <p:ph type="pic" idx="45"/>
          </p:nvPr>
        </p:nvSpPr>
        <p:spPr>
          <a:xfrm>
            <a:off x="0" y="228600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4" name="Tijdelijke aanduiding voor Blok_05 (middenlinks)"/>
          <p:cNvSpPr>
            <a:spLocks noGrp="1"/>
          </p:cNvSpPr>
          <p:nvPr>
            <p:ph type="body" orient="vert" idx="33" hasCustomPrompt="1"/>
          </p:nvPr>
        </p:nvSpPr>
        <p:spPr>
          <a:xfrm>
            <a:off x="0" y="2286000"/>
            <a:ext cx="3049200" cy="2286000"/>
          </a:xfrm>
          <a:solidFill>
            <a:schemeClr val="accent2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8" name="Tijdelijke aanduiding voor Afbeelding_04 (rechtsboven)"/>
          <p:cNvSpPr>
            <a:spLocks noGrp="1"/>
          </p:cNvSpPr>
          <p:nvPr>
            <p:ph type="pic" idx="44"/>
          </p:nvPr>
        </p:nvSpPr>
        <p:spPr>
          <a:xfrm>
            <a:off x="91476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0" name="Tijdelijke aanduiding voor Blok_04 (rechtsboven)"/>
          <p:cNvSpPr>
            <a:spLocks noGrp="1"/>
          </p:cNvSpPr>
          <p:nvPr>
            <p:ph type="body" orient="vert" idx="41" hasCustomPrompt="1"/>
          </p:nvPr>
        </p:nvSpPr>
        <p:spPr>
          <a:xfrm>
            <a:off x="9147600" y="0"/>
            <a:ext cx="3049200" cy="2286000"/>
          </a:xfrm>
          <a:solidFill>
            <a:srgbClr val="98002E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19" name="Tijdelijke aanduiding voor Afbeelding_03 (rechtsboven)"/>
          <p:cNvSpPr>
            <a:spLocks noGrp="1"/>
          </p:cNvSpPr>
          <p:nvPr>
            <p:ph type="pic" idx="43"/>
          </p:nvPr>
        </p:nvSpPr>
        <p:spPr>
          <a:xfrm>
            <a:off x="60984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Blok_03 (rechtsboven)"/>
          <p:cNvSpPr>
            <a:spLocks noGrp="1"/>
          </p:cNvSpPr>
          <p:nvPr>
            <p:ph type="body" orient="vert" idx="20" hasCustomPrompt="1"/>
          </p:nvPr>
        </p:nvSpPr>
        <p:spPr>
          <a:xfrm>
            <a:off x="6098400" y="0"/>
            <a:ext cx="3049200" cy="2286000"/>
          </a:xfrm>
          <a:solidFill>
            <a:schemeClr val="accent6">
              <a:lumMod val="75000"/>
            </a:schemeClr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20" name="Tijdelijke aanduiding voor Afbeelding_02 (linksboven)"/>
          <p:cNvSpPr>
            <a:spLocks noGrp="1"/>
          </p:cNvSpPr>
          <p:nvPr>
            <p:ph type="pic" idx="42"/>
          </p:nvPr>
        </p:nvSpPr>
        <p:spPr>
          <a:xfrm>
            <a:off x="304920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Blok_02 (linksboven)"/>
          <p:cNvSpPr>
            <a:spLocks noGrp="1"/>
          </p:cNvSpPr>
          <p:nvPr>
            <p:ph type="body" orient="vert" idx="19" hasCustomPrompt="1"/>
          </p:nvPr>
        </p:nvSpPr>
        <p:spPr>
          <a:xfrm>
            <a:off x="3049200" y="0"/>
            <a:ext cx="3049200" cy="2286000"/>
          </a:xfrm>
          <a:solidFill>
            <a:schemeClr val="accent4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221" name="Tijdelijke aanduiding voor Afbeelding_01 (linksboven)"/>
          <p:cNvSpPr>
            <a:spLocks noGrp="1"/>
          </p:cNvSpPr>
          <p:nvPr>
            <p:ph type="pic" idx="13"/>
          </p:nvPr>
        </p:nvSpPr>
        <p:spPr>
          <a:xfrm>
            <a:off x="0" y="0"/>
            <a:ext cx="3049200" cy="2286000"/>
          </a:xfrm>
          <a:solidFill>
            <a:srgbClr val="EDE8E5"/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Blok_01 (linksboven)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3049200" cy="2286000"/>
          </a:xfrm>
          <a:solidFill>
            <a:schemeClr val="accent1"/>
          </a:solidFill>
        </p:spPr>
        <p:txBody>
          <a:bodyPr vert="horz" lIns="180000" tIns="1440000" rIns="180000" bIns="180000" anchor="t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om de modelstijlen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757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udblad_a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Naam indeling - bdo.nl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bdo.nl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86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87" name="Rechthoek 186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88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189" name="Ovaal 188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0" name="Ovaal 189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1" name="Ovaal 190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2" name="Ovaal 191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3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94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95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196" name="Rechte verbindingslijn 195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7" name="Rechte verbindingslijn 196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8" name="Rechte verbindingslijn 197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9" name="Groep 198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55" name="Afgeronde rechthoek 25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6" name="Groep 255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7" name="Rechthoek 256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Vrije vorm 26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00" name="Groep 199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33" name="Rechthoek 232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34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6" name="Groep 235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50" name="Rechthoek 249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4" name="Rechthoek 253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37" name="Groep 236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38" name="Groep 237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45" name="Rechthoek 24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6" name="Rechthoek 24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7" name="Rechthoek 24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8" name="Rechthoek 24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9" name="Rechthoek 24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39" name="Groep 238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40" name="Rechthoek 23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1" name="Rechthoek 24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2" name="Rechthoek 24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3" name="Rechthoek 24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4" name="Rechthoek 24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01" name="Groep 200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20" name="Afgeronde rechthoek 21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21" name="Groep 220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22" name="Rechthoek 22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3" name="Rechthoek 22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4" name="Rechthoek 22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5" name="Rechthoek 22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6" name="Rechthoek 22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7" name="Rechthoek 22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8" name="Rechthoek 22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9" name="Rechthoek 22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0" name="Rechthoek 22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1" name="Rechthoek 23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2" name="Vrije vorm 23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02" name="Rechte verbindingslijn 201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03" name="Rechte verbindingslijn 202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04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05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06" name="Ovaal 205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7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08" name="Groep 207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18" name="Afgeronde rechthoek 217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19" name="Vrije vorm 218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09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10" name="Ovaal 209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1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12" name="Ovaal 211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3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14" name="Ovaal 213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5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16" name="Ovaal 215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91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ode achtergrond"/>
          <p:cNvSpPr/>
          <p:nvPr/>
        </p:nvSpPr>
        <p:spPr>
          <a:xfrm>
            <a:off x="1" y="1358671"/>
            <a:ext cx="12198350" cy="4417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99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1322650" y="1931453"/>
            <a:ext cx="5504209" cy="3868214"/>
          </a:xfrm>
        </p:spPr>
        <p:txBody>
          <a:bodyPr vert="horz"/>
          <a:lstStyle>
            <a:lvl1pPr>
              <a:lnSpc>
                <a:spcPct val="110000"/>
              </a:lnSpc>
              <a:spcAft>
                <a:spcPts val="900"/>
              </a:spcAft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2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70284"/>
            <a:ext cx="10870131" cy="5332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7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 tekst_3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am indeling - 2 Kolommen tekst + 3 objecten"/>
          <p:cNvSpPr txBox="1"/>
          <p:nvPr userDrawn="1"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2 Kolommen tekst + 3 objecten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25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226" name="Rechthoek 225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27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28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29" name="Ovaal 228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0" name="Ovaal 229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1" name="Rechte verbindingslijn 230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2" name="Rechte verbindingslijn 231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3" name="Rechte verbindingslijn 232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34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235" name="Groep 234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36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Tekstvak 236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38" name="Rechte verbindingslijn 2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Gelijkbenige driehoek 23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0" name="Instructie - Tekst niveua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41" name="Rechthoek 240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42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43" name="Ovaal 242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4" name="Ovaal 243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5" name="Ovaal 244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49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50" name="Rechte verbindingslijn 249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1" name="Rechte verbindingslijn 250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2" name="Rechte verbindingslijn 251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53" name="Groep 252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09" name="Afgeronde rechthoek 30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10" name="Groep 309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11" name="Rechthoek 31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2" name="Rechthoek 31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Rechthoek 31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Rechthoek 31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8" name="Rechthoek 31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9" name="Rechthoek 31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0" name="Rechthoek 31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1" name="Vrije vorm 32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4" name="Groep 253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7" name="Rechthoek 286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9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0" name="Groep 289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04" name="Rechthoek 303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Rechthoek 306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Rechthoek 307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91" name="Groep 290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92" name="Groep 291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9" name="Rechthoek 29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0" name="Rechthoek 29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1" name="Rechthoek 30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2" name="Rechthoek 30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3" name="Rechthoek 30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93" name="Groep 292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4" name="Rechthoek 29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8" name="Rechthoek 29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55" name="Groep 254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74" name="Afgeronde rechthoek 27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75" name="Groep 274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6" name="Rechthoek 27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3" name="Rechthoek 28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4" name="Rechthoek 28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5" name="Rechthoek 28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Vrije vorm 28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6" name="Rechte verbindingslijn 255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7" name="Rechte verbindingslijn 256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8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60" name="Ovaal 259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1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62" name="Groep 261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72" name="Afgeronde rechthoek 271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73" name="Vrije vorm 272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63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64" name="Ovaal 263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5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66" name="Ovaal 265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7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68" name="Ovaal 267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9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70" name="Ovaal 269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1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4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2" name="Grijze achtergrond"/>
          <p:cNvSpPr/>
          <p:nvPr/>
        </p:nvSpPr>
        <p:spPr>
          <a:xfrm>
            <a:off x="8731404" y="1358671"/>
            <a:ext cx="2802836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40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Witte achtergrond - Logo_03"/>
          <p:cNvSpPr/>
          <p:nvPr/>
        </p:nvSpPr>
        <p:spPr>
          <a:xfrm>
            <a:off x="9048755" y="4295109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4" name="Witte achtergrond - Logo_02"/>
          <p:cNvSpPr/>
          <p:nvPr/>
        </p:nvSpPr>
        <p:spPr>
          <a:xfrm>
            <a:off x="9048755" y="2966181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3" name="Witte achtergrond - Logo_01"/>
          <p:cNvSpPr/>
          <p:nvPr/>
        </p:nvSpPr>
        <p:spPr>
          <a:xfrm>
            <a:off x="9048755" y="1637253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1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Tijdelijke aanduiding voor Logo_03"/>
          <p:cNvSpPr>
            <a:spLocks noGrp="1"/>
          </p:cNvSpPr>
          <p:nvPr>
            <p:ph sz="quarter" idx="19" hasCustomPrompt="1"/>
          </p:nvPr>
        </p:nvSpPr>
        <p:spPr>
          <a:xfrm>
            <a:off x="9184224" y="4407731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40" name="Tijdelijke aanduiding voor Logo_02"/>
          <p:cNvSpPr>
            <a:spLocks noGrp="1"/>
          </p:cNvSpPr>
          <p:nvPr>
            <p:ph sz="quarter" idx="18" hasCustomPrompt="1"/>
          </p:nvPr>
        </p:nvSpPr>
        <p:spPr>
          <a:xfrm>
            <a:off x="9184224" y="3078803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8" name="Tijdelijke aanduiding voor Logo_01"/>
          <p:cNvSpPr>
            <a:spLocks noGrp="1"/>
          </p:cNvSpPr>
          <p:nvPr>
            <p:ph sz="quarter" idx="17" hasCustomPrompt="1"/>
          </p:nvPr>
        </p:nvSpPr>
        <p:spPr>
          <a:xfrm>
            <a:off x="9184224" y="1749875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6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8067296" cy="3693600"/>
          </a:xfrm>
        </p:spPr>
        <p:txBody>
          <a:bodyPr vert="horz" numCol="2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2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4" grpId="0" animBg="1"/>
      <p:bldP spid="133" grpId="0" animBg="1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 tekst + 3 objecten (kleiner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aam indeling - 2 Kolommen tekst + 3 objecten (kleiner font)"/>
          <p:cNvSpPr txBox="1"/>
          <p:nvPr userDrawn="1"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2 Kolommen tekst + 3 objecten (kleiner font)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26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227" name="Rechthoek 226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28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29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30" name="Ovaal 229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1" name="Ovaal 230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2" name="Rechte verbindingslijn 231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3" name="Rechte verbindingslijn 232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35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236" name="Groep 23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37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Tekstvak 237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39" name="Rechte verbindingslijn 23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Gelijkbenige driehoek 23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42" name="Rechthoek 24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244" name="Ovaal 24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5" name="Ovaal 24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7" name="Ovaal 24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24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5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251" name="Rechte verbindingslijn 25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2" name="Rechte verbindingslijn 25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3" name="Rechte verbindingslijn 25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54" name="Groep 25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10" name="Afgeronde rechthoek 30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11" name="Groep 31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12" name="Rechthoek 31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Rechthoek 31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Rechthoek 31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8" name="Rechthoek 31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9" name="Rechthoek 31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0" name="Rechthoek 31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1" name="Rechthoek 32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2" name="Vrije vorm 32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5" name="Groep 25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8" name="Rechthoek 28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9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0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1" name="Groep 29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05" name="Rechthoek 30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7" name="Rechthoek 30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Rechthoek 30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Rechthoek 30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92" name="Groep 29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93" name="Groep 29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00" name="Rechthoek 29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1" name="Rechthoek 30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2" name="Rechthoek 30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3" name="Rechthoek 30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4" name="Rechthoek 30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94" name="Groep 29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8" name="Rechthoek 29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9" name="Rechthoek 29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56" name="Groep 25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75" name="Afgeronde rechthoek 27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76" name="Groep 27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7" name="Rechthoek 27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3" name="Rechthoek 28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4" name="Rechthoek 28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5" name="Rechthoek 28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Vrije vorm 28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7" name="Rechte verbindingslijn 25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8" name="Rechte verbindingslijn 25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6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61" name="Ovaal 26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263" name="Groep 26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73" name="Afgeronde rechthoek 27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74" name="Vrije vorm 27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6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65" name="Ovaal 26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267" name="Ovaal 26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269" name="Ovaal 26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7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271" name="Ovaal 27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14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2" name="Grijze achtergrond"/>
          <p:cNvSpPr/>
          <p:nvPr/>
        </p:nvSpPr>
        <p:spPr>
          <a:xfrm>
            <a:off x="8731404" y="1358671"/>
            <a:ext cx="2802836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41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Witte achtergrond - Logo_03"/>
          <p:cNvSpPr/>
          <p:nvPr/>
        </p:nvSpPr>
        <p:spPr>
          <a:xfrm>
            <a:off x="9048755" y="4295109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4" name="Witte achtergrond - Logo_02"/>
          <p:cNvSpPr/>
          <p:nvPr/>
        </p:nvSpPr>
        <p:spPr>
          <a:xfrm>
            <a:off x="9048755" y="2966181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3" name="Witte achtergrond - Logo_01"/>
          <p:cNvSpPr/>
          <p:nvPr/>
        </p:nvSpPr>
        <p:spPr>
          <a:xfrm>
            <a:off x="9048755" y="1637253"/>
            <a:ext cx="2182271" cy="1231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31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Tijdelijke aanduiding voor Logo_03"/>
          <p:cNvSpPr>
            <a:spLocks noGrp="1"/>
          </p:cNvSpPr>
          <p:nvPr>
            <p:ph sz="quarter" idx="19" hasCustomPrompt="1"/>
          </p:nvPr>
        </p:nvSpPr>
        <p:spPr>
          <a:xfrm>
            <a:off x="9184224" y="4407731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40" name="Tijdelijke aanduiding voor Logo_02"/>
          <p:cNvSpPr>
            <a:spLocks noGrp="1"/>
          </p:cNvSpPr>
          <p:nvPr>
            <p:ph sz="quarter" idx="18" hasCustomPrompt="1"/>
          </p:nvPr>
        </p:nvSpPr>
        <p:spPr>
          <a:xfrm>
            <a:off x="9184224" y="3078803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8" name="Tijdelijke aanduiding voor Logo_01"/>
          <p:cNvSpPr>
            <a:spLocks noGrp="1"/>
          </p:cNvSpPr>
          <p:nvPr>
            <p:ph sz="quarter" idx="17" hasCustomPrompt="1"/>
          </p:nvPr>
        </p:nvSpPr>
        <p:spPr>
          <a:xfrm>
            <a:off x="9184224" y="1749875"/>
            <a:ext cx="1911330" cy="1006221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36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1720867"/>
            <a:ext cx="8066099" cy="3693600"/>
          </a:xfrm>
        </p:spPr>
        <p:txBody>
          <a:bodyPr vert="horz" lIns="0" tIns="0" rIns="0" bIns="0" numCol="2" spcCol="360000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0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4" grpId="0" animBg="1"/>
      <p:bldP spid="133" grpId="0" animBg="1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hthoek 140"/>
          <p:cNvSpPr/>
          <p:nvPr userDrawn="1"/>
        </p:nvSpPr>
        <p:spPr>
          <a:xfrm>
            <a:off x="6178840" y="1358671"/>
            <a:ext cx="5355401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2" name="Rechthoek 141"/>
          <p:cNvSpPr/>
          <p:nvPr userDrawn="1"/>
        </p:nvSpPr>
        <p:spPr>
          <a:xfrm>
            <a:off x="6413886" y="4459687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5" name="Rechthoek 144"/>
          <p:cNvSpPr/>
          <p:nvPr userDrawn="1"/>
        </p:nvSpPr>
        <p:spPr>
          <a:xfrm>
            <a:off x="6413886" y="3268560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48" name="Rechthoek 147"/>
          <p:cNvSpPr/>
          <p:nvPr userDrawn="1"/>
        </p:nvSpPr>
        <p:spPr>
          <a:xfrm>
            <a:off x="6413886" y="2077433"/>
            <a:ext cx="1551695" cy="1083178"/>
          </a:xfrm>
          <a:prstGeom prst="rect">
            <a:avLst/>
          </a:prstGeom>
          <a:solidFill>
            <a:schemeClr val="bg1"/>
          </a:solidFill>
          <a:ln w="12700">
            <a:solidFill>
              <a:srgbClr val="F4F2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662316" y="1357200"/>
            <a:ext cx="10871925" cy="4441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4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51" name="Rechte verbindingslijn 150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152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kstvak 250">
            <a:extLst>
              <a:ext uri="{FF2B5EF4-FFF2-40B4-BE49-F238E27FC236}">
                <a16:creationId xmlns:a16="http://schemas.microsoft.com/office/drawing/2014/main" id="{96BCC8B3-DE88-432B-B73B-47B78E0290CB}"/>
              </a:ext>
            </a:extLst>
          </p:cNvPr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Referenties</a:t>
            </a:r>
          </a:p>
        </p:txBody>
      </p:sp>
      <p:sp>
        <p:nvSpPr>
          <p:cNvPr id="257" name="Rechthoek 256">
            <a:extLst>
              <a:ext uri="{FF2B5EF4-FFF2-40B4-BE49-F238E27FC236}">
                <a16:creationId xmlns:a16="http://schemas.microsoft.com/office/drawing/2014/main" id="{C32AAB38-233A-449E-9802-F4EB3794C634}"/>
              </a:ext>
            </a:extLst>
          </p:cNvPr>
          <p:cNvSpPr/>
          <p:nvPr userDrawn="1"/>
        </p:nvSpPr>
        <p:spPr>
          <a:xfrm>
            <a:off x="1022400" y="1558800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58" name="Tijdelijke aanduiding voor inhoud 7">
            <a:extLst>
              <a:ext uri="{FF2B5EF4-FFF2-40B4-BE49-F238E27FC236}">
                <a16:creationId xmlns:a16="http://schemas.microsoft.com/office/drawing/2014/main" id="{1621EAE2-647E-4893-B056-6F0924A9372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12400" y="1648800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6C72C8D1-F669-414C-8BAD-E3D0ED68D27A}"/>
              </a:ext>
            </a:extLst>
          </p:cNvPr>
          <p:cNvSpPr/>
          <p:nvPr userDrawn="1"/>
        </p:nvSpPr>
        <p:spPr>
          <a:xfrm>
            <a:off x="1022400" y="4334400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B5967BEB-9548-4D66-B106-54963F1A5E89}"/>
              </a:ext>
            </a:extLst>
          </p:cNvPr>
          <p:cNvSpPr/>
          <p:nvPr userDrawn="1"/>
        </p:nvSpPr>
        <p:spPr>
          <a:xfrm>
            <a:off x="1022400" y="2946600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5" name="Rechthoek 264">
            <a:extLst>
              <a:ext uri="{FF2B5EF4-FFF2-40B4-BE49-F238E27FC236}">
                <a16:creationId xmlns:a16="http://schemas.microsoft.com/office/drawing/2014/main" id="{11FC440F-09E4-4B05-9A49-E0F8797393EA}"/>
              </a:ext>
            </a:extLst>
          </p:cNvPr>
          <p:cNvSpPr/>
          <p:nvPr userDrawn="1"/>
        </p:nvSpPr>
        <p:spPr>
          <a:xfrm>
            <a:off x="8816400" y="15572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6" name="Rechthoek 265">
            <a:extLst>
              <a:ext uri="{FF2B5EF4-FFF2-40B4-BE49-F238E27FC236}">
                <a16:creationId xmlns:a16="http://schemas.microsoft.com/office/drawing/2014/main" id="{7FEF8974-9EA5-4254-8380-DB5188291CF2}"/>
              </a:ext>
            </a:extLst>
          </p:cNvPr>
          <p:cNvSpPr/>
          <p:nvPr userDrawn="1"/>
        </p:nvSpPr>
        <p:spPr>
          <a:xfrm>
            <a:off x="8816400" y="43328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7" name="Rechthoek 266">
            <a:extLst>
              <a:ext uri="{FF2B5EF4-FFF2-40B4-BE49-F238E27FC236}">
                <a16:creationId xmlns:a16="http://schemas.microsoft.com/office/drawing/2014/main" id="{DED15F12-4866-48FF-93FD-4362C1DD43B0}"/>
              </a:ext>
            </a:extLst>
          </p:cNvPr>
          <p:cNvSpPr/>
          <p:nvPr userDrawn="1"/>
        </p:nvSpPr>
        <p:spPr>
          <a:xfrm>
            <a:off x="8816400" y="29450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8" name="Rechthoek 267">
            <a:extLst>
              <a:ext uri="{FF2B5EF4-FFF2-40B4-BE49-F238E27FC236}">
                <a16:creationId xmlns:a16="http://schemas.microsoft.com/office/drawing/2014/main" id="{0ABAC0DD-AE20-4D01-9637-80D570319A11}"/>
              </a:ext>
            </a:extLst>
          </p:cNvPr>
          <p:cNvSpPr/>
          <p:nvPr userDrawn="1"/>
        </p:nvSpPr>
        <p:spPr>
          <a:xfrm>
            <a:off x="3620400" y="15412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69" name="Rechthoek 268">
            <a:extLst>
              <a:ext uri="{FF2B5EF4-FFF2-40B4-BE49-F238E27FC236}">
                <a16:creationId xmlns:a16="http://schemas.microsoft.com/office/drawing/2014/main" id="{611F8C9A-FE18-48BF-8DF4-0098CD54B3D6}"/>
              </a:ext>
            </a:extLst>
          </p:cNvPr>
          <p:cNvSpPr/>
          <p:nvPr userDrawn="1"/>
        </p:nvSpPr>
        <p:spPr>
          <a:xfrm>
            <a:off x="3620400" y="43168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37E4D993-D6B5-40A7-BA0B-4E3AD05B68A3}"/>
              </a:ext>
            </a:extLst>
          </p:cNvPr>
          <p:cNvSpPr/>
          <p:nvPr userDrawn="1"/>
        </p:nvSpPr>
        <p:spPr>
          <a:xfrm>
            <a:off x="3620400" y="2929024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FA6BCF1B-697A-4E0D-8B88-669DE4A934A8}"/>
              </a:ext>
            </a:extLst>
          </p:cNvPr>
          <p:cNvSpPr/>
          <p:nvPr userDrawn="1"/>
        </p:nvSpPr>
        <p:spPr>
          <a:xfrm>
            <a:off x="6218400" y="1537765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72" name="Rechthoek 271">
            <a:extLst>
              <a:ext uri="{FF2B5EF4-FFF2-40B4-BE49-F238E27FC236}">
                <a16:creationId xmlns:a16="http://schemas.microsoft.com/office/drawing/2014/main" id="{193D0B2C-9E01-4442-A381-3641A14DC683}"/>
              </a:ext>
            </a:extLst>
          </p:cNvPr>
          <p:cNvSpPr/>
          <p:nvPr userDrawn="1"/>
        </p:nvSpPr>
        <p:spPr>
          <a:xfrm>
            <a:off x="6197723" y="4313365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F2138308-16D0-447E-96D3-03E44E6846A2}"/>
              </a:ext>
            </a:extLst>
          </p:cNvPr>
          <p:cNvSpPr/>
          <p:nvPr userDrawn="1"/>
        </p:nvSpPr>
        <p:spPr>
          <a:xfrm>
            <a:off x="6218400" y="2925565"/>
            <a:ext cx="2358000" cy="124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74" name="Tijdelijke aanduiding voor inhoud 7">
            <a:extLst>
              <a:ext uri="{FF2B5EF4-FFF2-40B4-BE49-F238E27FC236}">
                <a16:creationId xmlns:a16="http://schemas.microsoft.com/office/drawing/2014/main" id="{B65358C4-FF71-4D77-B035-8D79B230CC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112400" y="3036600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75" name="Tijdelijke aanduiding voor inhoud 7">
            <a:extLst>
              <a:ext uri="{FF2B5EF4-FFF2-40B4-BE49-F238E27FC236}">
                <a16:creationId xmlns:a16="http://schemas.microsoft.com/office/drawing/2014/main" id="{C0CE68BB-5746-44FB-8657-603A0E7D6A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112400" y="4424400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76" name="Tijdelijke aanduiding voor inhoud 7">
            <a:extLst>
              <a:ext uri="{FF2B5EF4-FFF2-40B4-BE49-F238E27FC236}">
                <a16:creationId xmlns:a16="http://schemas.microsoft.com/office/drawing/2014/main" id="{BFC595AB-5291-4E45-A44D-9A9C7FBABCB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710400" y="16312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77" name="Tijdelijke aanduiding voor inhoud 7">
            <a:extLst>
              <a:ext uri="{FF2B5EF4-FFF2-40B4-BE49-F238E27FC236}">
                <a16:creationId xmlns:a16="http://schemas.microsoft.com/office/drawing/2014/main" id="{25DCCAD8-A657-4157-BCDE-B5EAF85154E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710400" y="30190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78" name="Tijdelijke aanduiding voor inhoud 7">
            <a:extLst>
              <a:ext uri="{FF2B5EF4-FFF2-40B4-BE49-F238E27FC236}">
                <a16:creationId xmlns:a16="http://schemas.microsoft.com/office/drawing/2014/main" id="{F61899AE-4812-47FE-8D82-961769599BD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710400" y="44068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79" name="Tijdelijke aanduiding voor inhoud 7">
            <a:extLst>
              <a:ext uri="{FF2B5EF4-FFF2-40B4-BE49-F238E27FC236}">
                <a16:creationId xmlns:a16="http://schemas.microsoft.com/office/drawing/2014/main" id="{319B462F-3878-43D4-BE5D-A7C88F3BCAF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08400" y="1627765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80" name="Tijdelijke aanduiding voor inhoud 7">
            <a:extLst>
              <a:ext uri="{FF2B5EF4-FFF2-40B4-BE49-F238E27FC236}">
                <a16:creationId xmlns:a16="http://schemas.microsoft.com/office/drawing/2014/main" id="{BB0A99D2-F095-44A0-B96E-E04B9EE23A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308400" y="3015565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81" name="Tijdelijke aanduiding voor inhoud 7">
            <a:extLst>
              <a:ext uri="{FF2B5EF4-FFF2-40B4-BE49-F238E27FC236}">
                <a16:creationId xmlns:a16="http://schemas.microsoft.com/office/drawing/2014/main" id="{647E3CD5-92ED-4ACE-8A4E-C780A58B47A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287723" y="4403365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82" name="Tijdelijke aanduiding voor inhoud 7">
            <a:extLst>
              <a:ext uri="{FF2B5EF4-FFF2-40B4-BE49-F238E27FC236}">
                <a16:creationId xmlns:a16="http://schemas.microsoft.com/office/drawing/2014/main" id="{0D037328-5D45-4217-BA54-3E72C4572A0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906400" y="16472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83" name="Tijdelijke aanduiding voor inhoud 7">
            <a:extLst>
              <a:ext uri="{FF2B5EF4-FFF2-40B4-BE49-F238E27FC236}">
                <a16:creationId xmlns:a16="http://schemas.microsoft.com/office/drawing/2014/main" id="{A2ACD3DB-4F38-4058-B2BA-DB49BADF2BB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906400" y="30350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84" name="Tijdelijke aanduiding voor inhoud 7">
            <a:extLst>
              <a:ext uri="{FF2B5EF4-FFF2-40B4-BE49-F238E27FC236}">
                <a16:creationId xmlns:a16="http://schemas.microsoft.com/office/drawing/2014/main" id="{8A890264-DBEF-4B6B-9CAC-6A5A97D29F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906400" y="4422824"/>
            <a:ext cx="2178000" cy="1062000"/>
          </a:xfrm>
        </p:spPr>
        <p:txBody>
          <a:bodyPr anchor="ctr"/>
          <a:lstStyle>
            <a:lvl1pPr algn="ctr">
              <a:defRPr sz="1000"/>
            </a:lvl1pPr>
          </a:lstStyle>
          <a:p>
            <a:pPr lvl="0"/>
            <a:r>
              <a:rPr lang="nl-NL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760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aam indeling - 2 Kolommen tekst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2 Kolommen tekst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3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94" name="Rechthoek 9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9" name="Ovaal 9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103" name="Rechte verbindingslijn 10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4" name="Rechte verbindingslijn 10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6" name="Groep 10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2" name="Afgeronde rechthoek 16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3" name="Groep 16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4" name="Rechthoek 16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Vrije vorm 17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7" name="Groep 10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0" name="Rechthoek 13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4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2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3" name="Groep 14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7" name="Rechthoek 15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4" name="Groep 14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45" name="Groep 14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2" name="Rechthoek 15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5" name="Rechthoek 15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6" name="Groep 14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7" name="Rechthoek 14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hthoek 14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Rechthoek 14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Rechthoek 14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8" name="Groep 10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7" name="Afgeronde rechthoek 12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8" name="Groep 12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9" name="Rechthoek 12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Vrije vorm 13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9" name="Rechte verbindingslijn 10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10" name="Rechte verbindingslijn 10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1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115" name="Groep 11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5" name="Afgeronde rechthoek 12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26" name="Vrije vorm 12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1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17" name="Ovaal 11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121" name="Ovaal 12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123" name="Ovaal 12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2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176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2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0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1720867"/>
            <a:ext cx="10871230" cy="3693600"/>
          </a:xfrm>
        </p:spPr>
        <p:txBody>
          <a:bodyPr vert="horz" lIns="0" tIns="0" rIns="0" bIns="0" numCol="2" spcCol="360000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0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8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 tekst (inclusief streep 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aam indeling - 2 Kolommen tekst (inclusief streep onder)"/>
          <p:cNvSpPr txBox="1"/>
          <p:nvPr userDrawn="1"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2 Kolommen tekst (inclusief streep onder)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00" name="Rechthoek 99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102" name="Ovaal 101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4" name="Ovaal 103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5" name="Ovaal 104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6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07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8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109" name="Rechte verbindingslijn 108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0" name="Rechte verbindingslijn 109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1" name="Rechte verbindingslijn 110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8" name="Afgeronde rechthoek 16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9" name="Groep 168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0" name="Rechthoek 16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Vrije vorm 17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13" name="Groep 112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6" name="Rechthoek 145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47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9" name="Groep 148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63" name="Rechthoek 162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50" name="Groep 149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51" name="Groep 150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8" name="Rechthoek 15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9" name="Rechthoek 15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0" name="Rechthoek 15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1" name="Rechthoek 16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Rechthoek 16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52" name="Groep 151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5" name="Rechthoek 15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7" name="Rechthoek 15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4" name="Groep 113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4" name="Groep 133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5" name="Rechthoek 134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Vrije vorm 144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5" name="Rechte verbindingslijn 114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16" name="Rechte verbindingslijn 115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121" name="Groep 120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31" name="Afgeronde rechthoek 130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32" name="Vrije vorm 131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22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23" name="Ovaal 122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4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125" name="Ovaal 124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26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0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92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8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6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1720867"/>
            <a:ext cx="10871230" cy="3693600"/>
          </a:xfrm>
        </p:spPr>
        <p:txBody>
          <a:bodyPr vert="horz" lIns="0" tIns="0" rIns="0" bIns="0" numCol="2" spcCol="360000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aam indeling - 3 Kolommen tekst"/>
          <p:cNvSpPr txBox="1"/>
          <p:nvPr userDrawn="1"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3 Kolommen tekst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2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93" name="Rechthoek 92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4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99" name="Ovaal 98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0" name="Ovaal 99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1" name="Ovaal 100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2" name="Ovaal 101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3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04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5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106" name="Rechte verbindingslijn 105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8" name="Rechte verbindingslijn 107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9" name="Groep 108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5" name="Afgeronde rechthoek 16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6" name="Groep 165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7" name="Rechthoek 166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Vrije vorm 17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10" name="Groep 109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3" name="Rechthoek 142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44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5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6" name="Groep 145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60" name="Rechthoek 159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7" name="Groep 146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48" name="Groep 147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5" name="Rechthoek 15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7" name="Rechthoek 15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8" name="Rechthoek 15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9" name="Rechthoek 15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9" name="Groep 148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0" name="Rechthoek 14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1" name="Groep 110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30" name="Afgeronde rechthoek 12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1" name="Groep 130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Vrije vorm 14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2" name="Rechte verbindingslijn 111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13" name="Rechte verbindingslijn 112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14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5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118" name="Groep 117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8" name="Afgeronde rechthoek 127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29" name="Vrije vorm 128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19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20" name="Ovaal 119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1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122" name="Ovaal 121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23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124" name="Ovaal 123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5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126" name="Ovaal 125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91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8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6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1720867"/>
            <a:ext cx="10871230" cy="3693600"/>
          </a:xfrm>
        </p:spPr>
        <p:txBody>
          <a:bodyPr vert="horz" lIns="0" tIns="0" rIns="0" bIns="0" numCol="3" spcCol="360000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7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 tekst (inclusief streep 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aam indeling - 3 Kolommen tekst (inclusief streep onder)"/>
          <p:cNvSpPr txBox="1"/>
          <p:nvPr userDrawn="1"/>
        </p:nvSpPr>
        <p:spPr>
          <a:xfrm>
            <a:off x="0" y="-453266"/>
            <a:ext cx="4506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3 Kolommen tekst (inclusief streep onder)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00" name="Rechthoek 99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(12 pt.)</a:t>
              </a:r>
            </a:p>
          </p:txBody>
        </p:sp>
        <p:sp>
          <p:nvSpPr>
            <p:cNvPr id="102" name="Ovaal 101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4" name="Ovaal 103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5" name="Ovaal 104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6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(12 pt.)</a:t>
              </a:r>
            </a:p>
          </p:txBody>
        </p:sp>
        <p:sp>
          <p:nvSpPr>
            <p:cNvPr id="107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(12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08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(12 pt.)</a:t>
              </a:r>
            </a:p>
          </p:txBody>
        </p:sp>
        <p:cxnSp>
          <p:nvCxnSpPr>
            <p:cNvPr id="109" name="Rechte verbindingslijn 108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0" name="Rechte verbindingslijn 109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1" name="Rechte verbindingslijn 110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8" name="Afgeronde rechthoek 16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9" name="Groep 168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70" name="Rechthoek 16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Rechthoek 17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hthoek 17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Rechthoek 17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9" name="Rechthoek 17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0" name="Vrije vorm 17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13" name="Groep 112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6" name="Rechthoek 145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147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9" name="Groep 148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63" name="Rechthoek 162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Rechthoek 165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50" name="Groep 149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151" name="Groep 150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8" name="Rechthoek 15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9" name="Rechthoek 15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0" name="Rechthoek 15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1" name="Rechthoek 16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62" name="Rechthoek 16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52" name="Groep 151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3" name="Rechthoek 15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Rechthoek 15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5" name="Rechthoek 15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7" name="Rechthoek 15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4" name="Groep 113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33" name="Afgeronde rechthoek 132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4" name="Groep 133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5" name="Rechthoek 134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Rechthoek 140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2" name="Rechthoek 141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3" name="Rechthoek 142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4" name="Rechthoek 143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5" name="Vrije vorm 144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5" name="Rechte verbindingslijn 114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16" name="Rechte verbindingslijn 115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9" name="Ovaal 118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(12 pt.)</a:t>
              </a:r>
            </a:p>
          </p:txBody>
        </p:sp>
        <p:grpSp>
          <p:nvGrpSpPr>
            <p:cNvPr id="121" name="Groep 120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31" name="Afgeronde rechthoek 130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32" name="Vrije vorm 131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22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23" name="Ovaal 122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4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(12 pt.)</a:t>
              </a:r>
            </a:p>
          </p:txBody>
        </p:sp>
        <p:sp>
          <p:nvSpPr>
            <p:cNvPr id="125" name="Ovaal 124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26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(12 pt.)</a:t>
              </a:r>
            </a:p>
          </p:txBody>
        </p:sp>
        <p:sp>
          <p:nvSpPr>
            <p:cNvPr id="127" name="Ovaal 126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(12 pt.)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0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(14 pt.)</a:t>
              </a:r>
            </a:p>
          </p:txBody>
        </p:sp>
      </p:grpSp>
      <p:sp>
        <p:nvSpPr>
          <p:cNvPr id="92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8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6" name="Tijdelijke aanduiding voor Tekst"/>
          <p:cNvSpPr>
            <a:spLocks noGrp="1"/>
          </p:cNvSpPr>
          <p:nvPr>
            <p:ph type="body" orient="vert" idx="15" hasCustomPrompt="1"/>
          </p:nvPr>
        </p:nvSpPr>
        <p:spPr>
          <a:xfrm>
            <a:off x="664109" y="1720867"/>
            <a:ext cx="10871230" cy="3693600"/>
          </a:xfrm>
        </p:spPr>
        <p:txBody>
          <a:bodyPr vert="horz" lIns="0" tIns="0" rIns="0" bIns="0" numCol="3" spcCol="360000"/>
          <a:lstStyle>
            <a:lvl1pPr>
              <a:defRPr sz="1200"/>
            </a:lvl1pPr>
            <a:lvl2pPr marL="180975" indent="-180975">
              <a:defRPr sz="1200"/>
            </a:lvl2pPr>
            <a:lvl3pPr marL="360363" indent="-179388">
              <a:defRPr sz="1200"/>
            </a:lvl3pPr>
            <a:lvl4pPr marL="541338" indent="-180975">
              <a:defRPr sz="1200"/>
            </a:lvl4pPr>
            <a:lvl5pPr marL="265113" indent="-265113">
              <a:defRPr sz="1200"/>
            </a:lvl5pPr>
            <a:lvl6pPr marL="444500" indent="-179388"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400"/>
            </a:lvl9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86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am indeling - Alleen titel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Alleen titel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4" name="Rechthoek 1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" name="Ovaal 1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" name="Ovaal 1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2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3" name="Rechte verbindingslijn 2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82" name="Afgeronde rechthoek 8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3" name="Groep 82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4" name="Rechthoek 8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Vrije vorm 9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7" name="Groep 26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60" name="Rechthoek 59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6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3" name="Groep 62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77" name="Rechthoek 76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4" name="Groep 63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65" name="Groep 64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2" name="Rechthoek 7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Rechthoek 7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5" name="Rechthoek 7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6" name="Rechthoek 7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6" name="Groep 65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7" name="Rechthoek 6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8" name="Rechthoek 6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9" name="Rechthoek 6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Rechthoek 6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1" name="Rechthoek 7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8" name="Groep 2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47" name="Afgeronde rechthoek 4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8" name="Groep 47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9" name="Rechthoek 4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Vrije vorm 5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9" name="Rechte verbindingslijn 28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30" name="Rechte verbindingslijn 29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3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33" name="Ovaal 3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4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35" name="Groep 34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5" name="Afgeronde rechthoek 44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46" name="Vrije vorm 45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36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37" name="Ovaal 36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39" name="Ovaal 38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41" name="Ovaal 40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2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43" name="Ovaal 42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96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1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0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-art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am indeling - Smart-art 25%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Smart-art 25%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27" name="Instructie - SmartArt invoegen"/>
          <p:cNvGrpSpPr/>
          <p:nvPr userDrawn="1"/>
        </p:nvGrpSpPr>
        <p:grpSpPr>
          <a:xfrm>
            <a:off x="12563365" y="-29362"/>
            <a:ext cx="2711112" cy="3676571"/>
            <a:chOff x="12441149" y="14897"/>
            <a:chExt cx="2710406" cy="3676571"/>
          </a:xfrm>
        </p:grpSpPr>
        <p:sp>
          <p:nvSpPr>
            <p:cNvPr id="228" name="Rechthoek 227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SmartArt INVOEGEN</a:t>
              </a:r>
            </a:p>
          </p:txBody>
        </p:sp>
        <p:sp>
          <p:nvSpPr>
            <p:cNvPr id="229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SmartArt.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nieuwe SmartArt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30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SmartArt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31" name="Ovaal 230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2" name="Ovaal 231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3" name="Rechte verbindingslijn 232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5" name="Rechte verbindingslijn 234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6" name="Groep 23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47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Tekstvak 247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49" name="Rechte verbindingslijn 24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Gelijkbenige driehoek 24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7" name="Groep 236"/>
            <p:cNvGrpSpPr/>
            <p:nvPr userDrawn="1"/>
          </p:nvGrpSpPr>
          <p:grpSpPr>
            <a:xfrm>
              <a:off x="12441149" y="1706094"/>
              <a:ext cx="471148" cy="391787"/>
              <a:chOff x="6072045" y="3463504"/>
              <a:chExt cx="1299544" cy="1080647"/>
            </a:xfrm>
          </p:grpSpPr>
          <p:sp>
            <p:nvSpPr>
              <p:cNvPr id="238" name="Pijl: punthaak 111"/>
              <p:cNvSpPr/>
              <p:nvPr userDrawn="1"/>
            </p:nvSpPr>
            <p:spPr>
              <a:xfrm>
                <a:off x="6072045" y="3463504"/>
                <a:ext cx="1132964" cy="700764"/>
              </a:xfrm>
              <a:prstGeom prst="chevron">
                <a:avLst>
                  <a:gd name="adj" fmla="val 3602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Rechthoek: afgeronde hoeken 112"/>
              <p:cNvSpPr/>
              <p:nvPr userDrawn="1"/>
            </p:nvSpPr>
            <p:spPr>
              <a:xfrm>
                <a:off x="6421681" y="3761674"/>
                <a:ext cx="949908" cy="782477"/>
              </a:xfrm>
              <a:prstGeom prst="roundRect">
                <a:avLst>
                  <a:gd name="adj" fmla="val 323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0" name="Rechte verbindingslijn 239"/>
              <p:cNvCxnSpPr/>
              <p:nvPr userDrawn="1"/>
            </p:nvCxnSpPr>
            <p:spPr>
              <a:xfrm flipH="1">
                <a:off x="6813724" y="4013477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Rechte verbindingslijn 240"/>
              <p:cNvCxnSpPr/>
              <p:nvPr userDrawn="1"/>
            </p:nvCxnSpPr>
            <p:spPr>
              <a:xfrm flipH="1">
                <a:off x="6813724" y="4157326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/>
              <p:cNvCxnSpPr/>
              <p:nvPr userDrawn="1"/>
            </p:nvCxnSpPr>
            <p:spPr>
              <a:xfrm flipH="1">
                <a:off x="6813724" y="4301174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/>
              <p:cNvSpPr/>
              <p:nvPr userDrawn="1"/>
            </p:nvSpPr>
            <p:spPr>
              <a:xfrm>
                <a:off x="6493301" y="3820673"/>
                <a:ext cx="806658" cy="664477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4" name="Rechte verbindingslijn 243"/>
              <p:cNvCxnSpPr/>
              <p:nvPr userDrawn="1"/>
            </p:nvCxnSpPr>
            <p:spPr>
              <a:xfrm flipH="1">
                <a:off x="6678347" y="4013477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Rechte verbindingslijn 244"/>
              <p:cNvCxnSpPr/>
              <p:nvPr userDrawn="1"/>
            </p:nvCxnSpPr>
            <p:spPr>
              <a:xfrm flipH="1">
                <a:off x="6678347" y="4157326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Rechte verbindingslijn 245"/>
              <p:cNvCxnSpPr/>
              <p:nvPr userDrawn="1"/>
            </p:nvCxnSpPr>
            <p:spPr>
              <a:xfrm flipH="1">
                <a:off x="6678347" y="4301174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Instructie - Tekst niveua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52" name="Rechthoek 25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54" name="Ovaal 25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5" name="Ovaal 25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6" name="Ovaal 25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7" name="Ovaal 25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6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61" name="Rechte verbindingslijn 26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2" name="Rechte verbindingslijn 26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3" name="Rechte verbindingslijn 26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4" name="Groep 26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20" name="Afgeronde rechthoek 31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21" name="Groep 32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22" name="Rechthoek 32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3" name="Rechthoek 32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4" name="Rechthoek 32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5" name="Rechthoek 32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6" name="Rechthoek 32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7" name="Rechthoek 32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8" name="Rechthoek 32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9" name="Rechthoek 32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0" name="Rechthoek 32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1" name="Rechthoek 33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32" name="Vrije vorm 33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65" name="Groep 26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98" name="Rechthoek 29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99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1" name="Groep 30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15" name="Rechthoek 31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Rechthoek 31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8" name="Rechthoek 31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9" name="Rechthoek 31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302" name="Groep 30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303" name="Groep 30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10" name="Rechthoek 30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1" name="Rechthoek 31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2" name="Rechthoek 31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3" name="Rechthoek 31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14" name="Rechthoek 31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304" name="Groep 30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305" name="Rechthoek 30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6" name="Rechthoek 30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7" name="Rechthoek 30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8" name="Rechthoek 30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9" name="Rechthoek 30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66" name="Groep 26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85" name="Afgeronde rechthoek 28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6" name="Groep 28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87" name="Rechthoek 28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Vrije vorm 29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67" name="Rechte verbindingslijn 26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68" name="Rechte verbindingslijn 26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6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7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71" name="Ovaal 27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7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73" name="Groep 27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83" name="Afgeronde rechthoek 28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84" name="Vrije vorm 28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7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75" name="Ovaal 27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7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77" name="Ovaal 27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7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79" name="Ovaal 27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81" name="Ovaal 28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8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8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Grijze achtergrond"/>
          <p:cNvSpPr/>
          <p:nvPr/>
        </p:nvSpPr>
        <p:spPr>
          <a:xfrm>
            <a:off x="7933303" y="1358671"/>
            <a:ext cx="360093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42" name="Grijze lijn - onder"/>
          <p:cNvCxnSpPr/>
          <p:nvPr userDrawn="1"/>
        </p:nvCxnSpPr>
        <p:spPr>
          <a:xfrm flipH="1">
            <a:off x="7933303" y="5776291"/>
            <a:ext cx="360093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jdelijke aanduiding voor SmartArt"/>
          <p:cNvSpPr>
            <a:spLocks noGrp="1"/>
          </p:cNvSpPr>
          <p:nvPr>
            <p:ph type="dgm" sz="quarter" idx="15"/>
          </p:nvPr>
        </p:nvSpPr>
        <p:spPr>
          <a:xfrm>
            <a:off x="8273592" y="1720867"/>
            <a:ext cx="2920360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om een SmartArt-graphic toe te voegen</a:t>
            </a:r>
            <a:endParaRPr lang="en-GB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6841781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-art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aam indeling - Smart-art 50%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Smart-art 50%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12" name="Instructie - SmartArt invoegen"/>
          <p:cNvGrpSpPr/>
          <p:nvPr userDrawn="1"/>
        </p:nvGrpSpPr>
        <p:grpSpPr>
          <a:xfrm>
            <a:off x="12563365" y="-29362"/>
            <a:ext cx="2711112" cy="3676571"/>
            <a:chOff x="12441149" y="14897"/>
            <a:chExt cx="2710406" cy="3676571"/>
          </a:xfrm>
        </p:grpSpPr>
        <p:sp>
          <p:nvSpPr>
            <p:cNvPr id="213" name="Rechthoek 212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SmartArt INVOEGEN</a:t>
              </a:r>
            </a:p>
          </p:txBody>
        </p:sp>
        <p:sp>
          <p:nvSpPr>
            <p:cNvPr id="214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SmartArt.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nieuwe SmartArt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15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SmartArt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16" name="Ovaal 215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7" name="Ovaal 216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8" name="Rechte verbindingslijn 217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19" name="Rechte verbindingslijn 218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0" name="Rechte verbindingslijn 219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1" name="Groep 22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32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Tekstvak 23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34" name="Rechte verbindingslijn 23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Gelijkbenige driehoek 23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2" name="Groep 221"/>
            <p:cNvGrpSpPr/>
            <p:nvPr userDrawn="1"/>
          </p:nvGrpSpPr>
          <p:grpSpPr>
            <a:xfrm>
              <a:off x="12441149" y="1706094"/>
              <a:ext cx="471148" cy="391787"/>
              <a:chOff x="6072045" y="3463504"/>
              <a:chExt cx="1299544" cy="1080647"/>
            </a:xfrm>
          </p:grpSpPr>
          <p:sp>
            <p:nvSpPr>
              <p:cNvPr id="223" name="Pijl: punthaak 222"/>
              <p:cNvSpPr/>
              <p:nvPr userDrawn="1"/>
            </p:nvSpPr>
            <p:spPr>
              <a:xfrm>
                <a:off x="6072045" y="3463504"/>
                <a:ext cx="1132964" cy="700764"/>
              </a:xfrm>
              <a:prstGeom prst="chevron">
                <a:avLst>
                  <a:gd name="adj" fmla="val 3602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Rechthoek: afgeronde hoeken 223"/>
              <p:cNvSpPr/>
              <p:nvPr userDrawn="1"/>
            </p:nvSpPr>
            <p:spPr>
              <a:xfrm>
                <a:off x="6421681" y="3761674"/>
                <a:ext cx="949908" cy="782477"/>
              </a:xfrm>
              <a:prstGeom prst="roundRect">
                <a:avLst>
                  <a:gd name="adj" fmla="val 323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5" name="Rechte verbindingslijn 224"/>
              <p:cNvCxnSpPr/>
              <p:nvPr userDrawn="1"/>
            </p:nvCxnSpPr>
            <p:spPr>
              <a:xfrm flipH="1">
                <a:off x="6813724" y="4013477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Rechte verbindingslijn 225"/>
              <p:cNvCxnSpPr/>
              <p:nvPr userDrawn="1"/>
            </p:nvCxnSpPr>
            <p:spPr>
              <a:xfrm flipH="1">
                <a:off x="6813724" y="4157326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Rechte verbindingslijn 226"/>
              <p:cNvCxnSpPr/>
              <p:nvPr userDrawn="1"/>
            </p:nvCxnSpPr>
            <p:spPr>
              <a:xfrm flipH="1">
                <a:off x="6813724" y="4301174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Rechthoek 227"/>
              <p:cNvSpPr/>
              <p:nvPr userDrawn="1"/>
            </p:nvSpPr>
            <p:spPr>
              <a:xfrm>
                <a:off x="6493301" y="3820673"/>
                <a:ext cx="806658" cy="664477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9" name="Rechte verbindingslijn 228"/>
              <p:cNvCxnSpPr/>
              <p:nvPr userDrawn="1"/>
            </p:nvCxnSpPr>
            <p:spPr>
              <a:xfrm flipH="1">
                <a:off x="6678347" y="4013477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/>
              <p:cNvCxnSpPr/>
              <p:nvPr userDrawn="1"/>
            </p:nvCxnSpPr>
            <p:spPr>
              <a:xfrm flipH="1">
                <a:off x="6678347" y="4157326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Rechte verbindingslijn 230"/>
              <p:cNvCxnSpPr/>
              <p:nvPr userDrawn="1"/>
            </p:nvCxnSpPr>
            <p:spPr>
              <a:xfrm flipH="1">
                <a:off x="6678347" y="4301174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37" name="Rechthoek 236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38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39" name="Ovaal 238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0" name="Ovaal 239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1" name="Ovaal 240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44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46" name="Rechte verbindingslijn 245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7" name="Rechte verbindingslijn 246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8" name="Rechte verbindingslijn 247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9" name="Groep 248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05" name="Afgeronde rechthoek 304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06" name="Groep 305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07" name="Rechthoek 306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8" name="Rechthoek 307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Rechthoek 308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0" name="Rechthoek 309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1" name="Rechthoek 31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2" name="Rechthoek 31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Rechthoek 31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Vrije vorm 31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0" name="Groep 249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3" name="Rechthoek 282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4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5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6" name="Groep 285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00" name="Rechthoek 299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87" name="Groep 286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88" name="Groep 287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8" name="Rechthoek 29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9" name="Rechthoek 29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89" name="Groep 288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0" name="Rechthoek 28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1" name="Rechthoek 29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2" name="Rechthoek 29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3" name="Rechthoek 29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4" name="Rechthoek 29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51" name="Groep 250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70" name="Afgeronde rechthoek 269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71" name="Groep 270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2" name="Rechthoek 271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3" name="Rechthoek 272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Vrije vorm 281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2" name="Rechte verbindingslijn 251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3" name="Rechte verbindingslijn 252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4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55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56" name="Ovaal 255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7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58" name="Groep 257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68" name="Afgeronde rechthoek 267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69" name="Vrije vorm 268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59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60" name="Ovaal 259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1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62" name="Ovaal 261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3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64" name="Ovaal 263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5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66" name="Ovaal 265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7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8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Grijze achtergrond"/>
          <p:cNvSpPr/>
          <p:nvPr/>
        </p:nvSpPr>
        <p:spPr>
          <a:xfrm>
            <a:off x="6504455" y="1358671"/>
            <a:ext cx="5030147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27" name="Grijze lijn - onder"/>
          <p:cNvCxnSpPr/>
          <p:nvPr userDrawn="1"/>
        </p:nvCxnSpPr>
        <p:spPr>
          <a:xfrm flipH="1">
            <a:off x="6504093" y="5776291"/>
            <a:ext cx="50305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jdelijke aanduiding voor SmartArt"/>
          <p:cNvSpPr>
            <a:spLocks noGrp="1"/>
          </p:cNvSpPr>
          <p:nvPr>
            <p:ph type="dgm" sz="quarter" idx="15"/>
          </p:nvPr>
        </p:nvSpPr>
        <p:spPr>
          <a:xfrm>
            <a:off x="6844201" y="1720867"/>
            <a:ext cx="4349932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om een SmartArt-graphic toe te voegen</a:t>
            </a:r>
            <a:endParaRPr lang="en-GB"/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5393497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00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-art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aam indeling - Smart-art 75%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Smart-art 75%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14" name="Instructie - SmartArt invoegen"/>
          <p:cNvGrpSpPr/>
          <p:nvPr userDrawn="1"/>
        </p:nvGrpSpPr>
        <p:grpSpPr>
          <a:xfrm>
            <a:off x="12563365" y="-29362"/>
            <a:ext cx="2711112" cy="3676571"/>
            <a:chOff x="12441149" y="14897"/>
            <a:chExt cx="2710406" cy="3676571"/>
          </a:xfrm>
        </p:grpSpPr>
        <p:sp>
          <p:nvSpPr>
            <p:cNvPr id="215" name="Rechthoek 214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SmartArt INVOEGEN</a:t>
              </a:r>
            </a:p>
          </p:txBody>
        </p:sp>
        <p:sp>
          <p:nvSpPr>
            <p:cNvPr id="216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SmartArt.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nieuwe SmartArt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17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SmartArt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18" name="Ovaal 217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9" name="Ovaal 218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20" name="Rechte verbindingslijn 219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1" name="Rechte verbindingslijn 220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2" name="Rechte verbindingslijn 221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222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234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Tekstvak 234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236" name="Rechte verbindingslijn 2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Gelijkbenige driehoek 23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4" name="Groep 223"/>
            <p:cNvGrpSpPr/>
            <p:nvPr userDrawn="1"/>
          </p:nvGrpSpPr>
          <p:grpSpPr>
            <a:xfrm>
              <a:off x="12441149" y="1706094"/>
              <a:ext cx="471148" cy="391787"/>
              <a:chOff x="6072045" y="3463504"/>
              <a:chExt cx="1299544" cy="1080647"/>
            </a:xfrm>
          </p:grpSpPr>
          <p:sp>
            <p:nvSpPr>
              <p:cNvPr id="225" name="Pijl: punthaak 224"/>
              <p:cNvSpPr/>
              <p:nvPr userDrawn="1"/>
            </p:nvSpPr>
            <p:spPr>
              <a:xfrm>
                <a:off x="6072045" y="3463504"/>
                <a:ext cx="1132964" cy="700764"/>
              </a:xfrm>
              <a:prstGeom prst="chevron">
                <a:avLst>
                  <a:gd name="adj" fmla="val 3602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Rechthoek: afgeronde hoeken 225"/>
              <p:cNvSpPr/>
              <p:nvPr userDrawn="1"/>
            </p:nvSpPr>
            <p:spPr>
              <a:xfrm>
                <a:off x="6421681" y="3761674"/>
                <a:ext cx="949908" cy="782477"/>
              </a:xfrm>
              <a:prstGeom prst="roundRect">
                <a:avLst>
                  <a:gd name="adj" fmla="val 323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7" name="Rechte verbindingslijn 226"/>
              <p:cNvCxnSpPr/>
              <p:nvPr userDrawn="1"/>
            </p:nvCxnSpPr>
            <p:spPr>
              <a:xfrm flipH="1">
                <a:off x="6813724" y="4013477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Rechte verbindingslijn 227"/>
              <p:cNvCxnSpPr/>
              <p:nvPr userDrawn="1"/>
            </p:nvCxnSpPr>
            <p:spPr>
              <a:xfrm flipH="1">
                <a:off x="6813724" y="4157326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Rechte verbindingslijn 228"/>
              <p:cNvCxnSpPr/>
              <p:nvPr userDrawn="1"/>
            </p:nvCxnSpPr>
            <p:spPr>
              <a:xfrm flipH="1">
                <a:off x="6813724" y="4301174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echthoek 229"/>
              <p:cNvSpPr/>
              <p:nvPr userDrawn="1"/>
            </p:nvSpPr>
            <p:spPr>
              <a:xfrm>
                <a:off x="6493301" y="3820673"/>
                <a:ext cx="806658" cy="664477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1" name="Rechte verbindingslijn 230"/>
              <p:cNvCxnSpPr/>
              <p:nvPr userDrawn="1"/>
            </p:nvCxnSpPr>
            <p:spPr>
              <a:xfrm flipH="1">
                <a:off x="6678347" y="4013477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231"/>
              <p:cNvCxnSpPr/>
              <p:nvPr userDrawn="1"/>
            </p:nvCxnSpPr>
            <p:spPr>
              <a:xfrm flipH="1">
                <a:off x="6678347" y="4157326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Rechte verbindingslijn 232"/>
              <p:cNvCxnSpPr/>
              <p:nvPr userDrawn="1"/>
            </p:nvCxnSpPr>
            <p:spPr>
              <a:xfrm flipH="1">
                <a:off x="6678347" y="4301174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39" name="Rechthoek 238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40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41" name="Ovaal 240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3" name="Ovaal 24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4" name="Ovaal 24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4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248" name="Rechte verbindingslijn 24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9" name="Rechte verbindingslijn 24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0" name="Rechte verbindingslijn 249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51" name="Groep 25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307" name="Afgeronde rechthoek 306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08" name="Groep 307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09" name="Rechthoek 308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0" name="Rechthoek 309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1" name="Rechthoek 310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2" name="Rechthoek 311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3" name="Rechthoek 312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4" name="Rechthoek 313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5" name="Rechthoek 314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6" name="Rechthoek 315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7" name="Rechthoek 316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8" name="Rechthoek 317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19" name="Vrije vorm 318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2" name="Groep 251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85" name="Rechthoek 284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86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7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8" name="Groep 287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302" name="Rechthoek 301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Rechthoek 302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4" name="Rechthoek 303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5" name="Rechthoek 304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6" name="Rechthoek 305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89" name="Groep 288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90" name="Groep 289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7" name="Rechthoek 296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8" name="Rechthoek 297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9" name="Rechthoek 298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0" name="Rechthoek 299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01" name="Rechthoek 300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91" name="Groep 290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92" name="Rechthoek 291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3" name="Rechthoek 292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4" name="Rechthoek 293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5" name="Rechthoek 294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96" name="Rechthoek 295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53" name="Groep 25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72" name="Afgeronde rechthoek 271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73" name="Groep 272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4" name="Rechthoek 273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3" name="Rechthoek 282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4" name="Vrije vorm 283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54" name="Rechte verbindingslijn 253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55" name="Rechte verbindingslijn 254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5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5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58" name="Ovaal 25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9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60" name="Groep 259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70" name="Afgeronde rechthoek 269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71" name="Vrije vorm 270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61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62" name="Ovaal 261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3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64" name="Ovaal 263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5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66" name="Ovaal 265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7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68" name="Ovaal 267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9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8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26" name="Grijze achtergrond"/>
          <p:cNvSpPr/>
          <p:nvPr/>
        </p:nvSpPr>
        <p:spPr>
          <a:xfrm>
            <a:off x="4276781" y="1358671"/>
            <a:ext cx="7257460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29" name="Grijze lijn - onder"/>
          <p:cNvCxnSpPr/>
          <p:nvPr userDrawn="1"/>
        </p:nvCxnSpPr>
        <p:spPr>
          <a:xfrm flipH="1">
            <a:off x="4276780" y="5776291"/>
            <a:ext cx="725588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jdelijke aanduiding voor SmartArt"/>
          <p:cNvSpPr>
            <a:spLocks noGrp="1"/>
          </p:cNvSpPr>
          <p:nvPr>
            <p:ph type="dgm" sz="quarter" idx="15"/>
          </p:nvPr>
        </p:nvSpPr>
        <p:spPr>
          <a:xfrm>
            <a:off x="4639328" y="1720867"/>
            <a:ext cx="6557307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om een SmartArt-graphic toe te voegen</a:t>
            </a:r>
            <a:endParaRPr lang="en-GB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3166185" cy="3693600"/>
          </a:xfrm>
        </p:spPr>
        <p:txBody>
          <a:bodyPr vert="horz"/>
          <a:lstStyle/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9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-ar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aam indeling - Smart-art 100%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Smart-art 100%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39" name="Instructie - SmartArt invoegen"/>
          <p:cNvGrpSpPr/>
          <p:nvPr userDrawn="1"/>
        </p:nvGrpSpPr>
        <p:grpSpPr>
          <a:xfrm>
            <a:off x="12563365" y="-29362"/>
            <a:ext cx="2711112" cy="3676571"/>
            <a:chOff x="12441149" y="14897"/>
            <a:chExt cx="2710406" cy="3676571"/>
          </a:xfrm>
        </p:grpSpPr>
        <p:sp>
          <p:nvSpPr>
            <p:cNvPr id="40" name="Rechthoek 3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SmartArt INVOEGEN</a:t>
              </a:r>
            </a:p>
          </p:txBody>
        </p:sp>
        <p:sp>
          <p:nvSpPr>
            <p:cNvPr id="4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SmartArt.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nieuwe SmartArt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4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SmartArt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43" name="Ovaal 4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4" name="Ovaal 4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45" name="Rechte verbindingslijn 4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6" name="Rechte verbindingslijn 4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" name="Rechte verbindingslijn 4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" name="Groep 4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59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kstvak 59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Gelijkbenige driehoek 6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9" name="Groep 48"/>
            <p:cNvGrpSpPr/>
            <p:nvPr userDrawn="1"/>
          </p:nvGrpSpPr>
          <p:grpSpPr>
            <a:xfrm>
              <a:off x="12441149" y="1706094"/>
              <a:ext cx="471148" cy="391787"/>
              <a:chOff x="6072045" y="3463504"/>
              <a:chExt cx="1299544" cy="1080647"/>
            </a:xfrm>
          </p:grpSpPr>
          <p:sp>
            <p:nvSpPr>
              <p:cNvPr id="50" name="Pijl: punthaak 49"/>
              <p:cNvSpPr/>
              <p:nvPr userDrawn="1"/>
            </p:nvSpPr>
            <p:spPr>
              <a:xfrm>
                <a:off x="6072045" y="3463504"/>
                <a:ext cx="1132964" cy="700764"/>
              </a:xfrm>
              <a:prstGeom prst="chevron">
                <a:avLst>
                  <a:gd name="adj" fmla="val 3602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hthoek: afgeronde hoeken 50"/>
              <p:cNvSpPr/>
              <p:nvPr userDrawn="1"/>
            </p:nvSpPr>
            <p:spPr>
              <a:xfrm>
                <a:off x="6421681" y="3761674"/>
                <a:ext cx="949908" cy="782477"/>
              </a:xfrm>
              <a:prstGeom prst="roundRect">
                <a:avLst>
                  <a:gd name="adj" fmla="val 323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2" name="Rechte verbindingslijn 51"/>
              <p:cNvCxnSpPr/>
              <p:nvPr userDrawn="1"/>
            </p:nvCxnSpPr>
            <p:spPr>
              <a:xfrm flipH="1">
                <a:off x="6813724" y="4013477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 userDrawn="1"/>
            </p:nvCxnSpPr>
            <p:spPr>
              <a:xfrm flipH="1">
                <a:off x="6813724" y="4157326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 flipH="1">
                <a:off x="6813724" y="4301174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hoek 54"/>
              <p:cNvSpPr/>
              <p:nvPr userDrawn="1"/>
            </p:nvSpPr>
            <p:spPr>
              <a:xfrm>
                <a:off x="6493301" y="3820673"/>
                <a:ext cx="806658" cy="664477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6" name="Rechte verbindingslijn 55"/>
              <p:cNvCxnSpPr/>
              <p:nvPr userDrawn="1"/>
            </p:nvCxnSpPr>
            <p:spPr>
              <a:xfrm flipH="1">
                <a:off x="6678347" y="4013477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 userDrawn="1"/>
            </p:nvCxnSpPr>
            <p:spPr>
              <a:xfrm flipH="1">
                <a:off x="6678347" y="4157326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 flipH="1">
                <a:off x="6678347" y="4301174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70" name="Rechthoek 169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71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72" name="Ovaal 171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3" name="Ovaal 172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Ovaal 173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5" name="Ovaal 174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6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77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78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179" name="Rechte verbindingslijn 178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0" name="Rechte verbindingslijn 179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1" name="Rechte verbindingslijn 180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82" name="Groep 181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38" name="Afgeronde rechthoek 237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39" name="Groep 238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40" name="Rechthoek 239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8" name="Rechthoek 247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9" name="Rechthoek 248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0" name="Vrije vorm 249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83" name="Groep 182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16" name="Rechthoek 215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17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8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9" name="Groep 218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33" name="Rechthoek 232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4" name="Rechthoek 233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5" name="Rechthoek 234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6" name="Rechthoek 235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7" name="Rechthoek 236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20" name="Groep 219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21" name="Groep 220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28" name="Rechthoek 22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9" name="Rechthoek 22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0" name="Rechthoek 22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1" name="Rechthoek 23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2" name="Rechthoek 23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22" name="Groep 221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23" name="Rechthoek 22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4" name="Rechthoek 22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5" name="Rechthoek 22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6" name="Rechthoek 22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7" name="Rechthoek 22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84" name="Groep 183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03" name="Afgeronde rechthoek 202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4" name="Groep 203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05" name="Rechthoek 204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6" name="Rechthoek 205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7" name="Rechthoek 206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8" name="Rechthoek 207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9" name="Rechthoek 208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0" name="Rechthoek 209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1" name="Rechthoek 210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3" name="Rechthoek 212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4" name="Rechthoek 213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Vrije vorm 214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85" name="Rechte verbindingslijn 184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86" name="Rechte verbindingslijn 185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7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88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89" name="Ovaal 188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0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191" name="Groep 190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01" name="Afgeronde rechthoek 200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02" name="Vrije vorm 201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92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93" name="Ovaal 192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94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195" name="Ovaal 194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96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197" name="Ovaal 196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98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0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7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9" name="Grijze achtergrond"/>
          <p:cNvSpPr/>
          <p:nvPr/>
        </p:nvSpPr>
        <p:spPr>
          <a:xfrm>
            <a:off x="664804" y="1358671"/>
            <a:ext cx="10871230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6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jdelijke aanduiding voor SmartArt"/>
          <p:cNvSpPr>
            <a:spLocks noGrp="1"/>
          </p:cNvSpPr>
          <p:nvPr>
            <p:ph type="dgm" sz="quarter" idx="15"/>
          </p:nvPr>
        </p:nvSpPr>
        <p:spPr>
          <a:xfrm>
            <a:off x="996646" y="1720867"/>
            <a:ext cx="10205056" cy="36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om een SmartArt-graphic toe te voegen</a:t>
            </a:r>
            <a:endParaRPr lang="en-GB"/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6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 in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Naam indeling - Film in Mock-up"/>
          <p:cNvSpPr txBox="1"/>
          <p:nvPr userDrawn="1"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Film in Mock-up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Instructie - SmartArt invoegen"/>
          <p:cNvGrpSpPr/>
          <p:nvPr userDrawn="1"/>
        </p:nvGrpSpPr>
        <p:grpSpPr>
          <a:xfrm>
            <a:off x="12563365" y="-29362"/>
            <a:ext cx="2711112" cy="3676571"/>
            <a:chOff x="12441149" y="14897"/>
            <a:chExt cx="2710406" cy="3676571"/>
          </a:xfrm>
        </p:grpSpPr>
        <p:sp>
          <p:nvSpPr>
            <p:cNvPr id="41" name="Rechthoek 40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SmartArt INVOEGEN</a:t>
              </a:r>
            </a:p>
          </p:txBody>
        </p:sp>
        <p:sp>
          <p:nvSpPr>
            <p:cNvPr id="42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SmartArt. Klik op het pictogram om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nieuwe SmartArt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43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SmartArt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44" name="Ovaal 43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46" name="Rechte verbindingslijn 45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" name="Rechte verbindingslijn 46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8" name="Rechte verbindingslijn 47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Groep 4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6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kstvak 6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62" name="Rechte verbindingslijn 6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Gelijkbenige driehoek 6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0" name="Groep 49"/>
            <p:cNvGrpSpPr/>
            <p:nvPr userDrawn="1"/>
          </p:nvGrpSpPr>
          <p:grpSpPr>
            <a:xfrm>
              <a:off x="12441149" y="1706094"/>
              <a:ext cx="471148" cy="391787"/>
              <a:chOff x="6072045" y="3463504"/>
              <a:chExt cx="1299544" cy="1080647"/>
            </a:xfrm>
          </p:grpSpPr>
          <p:sp>
            <p:nvSpPr>
              <p:cNvPr id="51" name="Pijl: punthaak 50"/>
              <p:cNvSpPr/>
              <p:nvPr userDrawn="1"/>
            </p:nvSpPr>
            <p:spPr>
              <a:xfrm>
                <a:off x="6072045" y="3463504"/>
                <a:ext cx="1132964" cy="700764"/>
              </a:xfrm>
              <a:prstGeom prst="chevron">
                <a:avLst>
                  <a:gd name="adj" fmla="val 3602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hthoek: afgeronde hoeken 51"/>
              <p:cNvSpPr/>
              <p:nvPr userDrawn="1"/>
            </p:nvSpPr>
            <p:spPr>
              <a:xfrm>
                <a:off x="6421681" y="3761674"/>
                <a:ext cx="949908" cy="782477"/>
              </a:xfrm>
              <a:prstGeom prst="roundRect">
                <a:avLst>
                  <a:gd name="adj" fmla="val 323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3" name="Rechte verbindingslijn 52"/>
              <p:cNvCxnSpPr/>
              <p:nvPr userDrawn="1"/>
            </p:nvCxnSpPr>
            <p:spPr>
              <a:xfrm flipH="1">
                <a:off x="6813724" y="4013477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 flipH="1">
                <a:off x="6813724" y="4157326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/>
              <p:cNvCxnSpPr/>
              <p:nvPr userDrawn="1"/>
            </p:nvCxnSpPr>
            <p:spPr>
              <a:xfrm flipH="1">
                <a:off x="6813724" y="4301174"/>
                <a:ext cx="31847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hoek 55"/>
              <p:cNvSpPr/>
              <p:nvPr userDrawn="1"/>
            </p:nvSpPr>
            <p:spPr>
              <a:xfrm>
                <a:off x="6493301" y="3820673"/>
                <a:ext cx="806658" cy="664477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7" name="Rechte verbindingslijn 56"/>
              <p:cNvCxnSpPr/>
              <p:nvPr userDrawn="1"/>
            </p:nvCxnSpPr>
            <p:spPr>
              <a:xfrm flipH="1">
                <a:off x="6678347" y="4013477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 flipH="1">
                <a:off x="6678347" y="4157326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 flipH="1">
                <a:off x="6678347" y="4301174"/>
                <a:ext cx="47340" cy="0"/>
              </a:xfrm>
              <a:prstGeom prst="line">
                <a:avLst/>
              </a:prstGeom>
              <a:ln w="15875" cap="rnd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72" name="Rechthoek 17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7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74" name="Ovaal 17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5" name="Ovaal 17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Ovaal 17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Ovaal 17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7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80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algn="l" defTabSz="179388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kern="1200" dirty="0">
                  <a:solidFill>
                    <a:srgbClr val="404040"/>
                  </a:solidFill>
                  <a:latin typeface="+mn-lt"/>
                  <a:ea typeface="+mn-ea"/>
                  <a:cs typeface="+mn-cs"/>
                </a:rPr>
                <a:t>Sub-sub-bullets (16 pt.)</a:t>
              </a:r>
            </a:p>
          </p:txBody>
        </p:sp>
        <p:cxnSp>
          <p:nvCxnSpPr>
            <p:cNvPr id="181" name="Rechte verbindingslijn 18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2" name="Rechte verbindingslijn 18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3" name="Rechte verbindingslijn 182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84" name="Groep 18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40" name="Afgeronde rechthoek 23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41" name="Groep 240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42" name="Rechthoek 24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8" name="Rechthoek 24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49" name="Rechthoek 24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0" name="Rechthoek 24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Vrije vorm 25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85" name="Groep 184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18" name="Rechthoek 217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19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1" name="Groep 220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35" name="Rechthoek 234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6" name="Rechthoek 235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7" name="Rechthoek 236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8" name="Rechthoek 237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22" name="Groep 221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23" name="Groep 222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0" name="Rechthoek 229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1" name="Rechthoek 230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2" name="Rechthoek 231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3" name="Rechthoek 232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34" name="Rechthoek 233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24" name="Groep 223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25" name="Rechthoek 224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6" name="Rechthoek 225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7" name="Rechthoek 226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8" name="Rechthoek 227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9" name="Rechthoek 228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86" name="Groep 18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05" name="Afgeronde rechthoek 20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6" name="Groep 205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07" name="Rechthoek 20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8" name="Rechthoek 20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09" name="Rechthoek 20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0" name="Rechthoek 20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1" name="Rechthoek 21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3" name="Rechthoek 21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4" name="Rechthoek 21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6" name="Rechthoek 21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17" name="Vrije vorm 21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87" name="Rechte verbindingslijn 186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88" name="Rechte verbindingslijn 187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9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91" name="Ovaal 19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2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193" name="Groep 192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03" name="Afgeronde rechthoek 202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04" name="Vrije vorm 203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194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195" name="Ovaal 194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96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197" name="Ovaal 196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98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0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01" name="Ovaal 200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2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8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9" name="Grijze achtergrond"/>
          <p:cNvSpPr/>
          <p:nvPr/>
        </p:nvSpPr>
        <p:spPr>
          <a:xfrm>
            <a:off x="664804" y="1358671"/>
            <a:ext cx="10871230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6" name="Grijze lijn - onder"/>
          <p:cNvCxnSpPr/>
          <p:nvPr userDrawn="1"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rijze lijn - boven"/>
          <p:cNvCxnSpPr/>
          <p:nvPr userDrawn="1"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Laptop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223" y="1350605"/>
            <a:ext cx="7309903" cy="4860000"/>
          </a:xfrm>
          <a:prstGeom prst="rect">
            <a:avLst/>
          </a:prstGeom>
        </p:spPr>
      </p:pic>
      <p:sp>
        <p:nvSpPr>
          <p:cNvPr id="34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Media"/>
          <p:cNvSpPr>
            <a:spLocks noGrp="1"/>
          </p:cNvSpPr>
          <p:nvPr>
            <p:ph type="media" sz="quarter" idx="16"/>
          </p:nvPr>
        </p:nvSpPr>
        <p:spPr>
          <a:xfrm>
            <a:off x="3218424" y="1716963"/>
            <a:ext cx="5761500" cy="3240000"/>
          </a:xfrm>
          <a:ln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am indeling - Titeldia"/>
          <p:cNvSpPr txBox="1"/>
          <p:nvPr/>
        </p:nvSpPr>
        <p:spPr>
          <a:xfrm>
            <a:off x="2" y="-453266"/>
            <a:ext cx="3582333" cy="207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218"/>
            <a:r>
              <a:rPr lang="nl-NL" sz="1349" dirty="0">
                <a:solidFill>
                  <a:srgbClr val="404040"/>
                </a:solidFill>
                <a:latin typeface="Calibri" panose="020F0502020204030204" pitchFamily="34" charset="0"/>
              </a:rPr>
              <a:t>Titeldia</a:t>
            </a:r>
            <a:endParaRPr lang="en-GB" sz="1349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9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30" name="Rechthoek 2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685218">
                <a:lnSpc>
                  <a:spcPct val="80000"/>
                </a:lnSpc>
              </a:pPr>
              <a:r>
                <a:rPr lang="nl-NL" sz="1199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3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6852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825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3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6852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9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33" name="Ovaal 3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49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4" name="Ovaal 3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49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5" name="Rechte verbindingslijn 3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8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39" name="Groep 3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4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218"/>
                <a:endParaRPr lang="nl-NL" sz="134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13573594" y="3509621"/>
                <a:ext cx="888312" cy="2307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685218"/>
                <a:r>
                  <a:rPr lang="nl-NL" sz="75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218"/>
                <a:endParaRPr lang="nl-NL" sz="1349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5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46" name="Rechthoek 4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199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4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4784" lvl="2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9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48" name="Ovaal 4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9" name="Ovaal 4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0" name="Ovaal 4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1" name="Ovaal 5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9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5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2392" lvl="1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dirty="0" err="1">
                  <a:solidFill>
                    <a:srgbClr val="535353"/>
                  </a:solidFill>
                </a:rPr>
                <a:t>Bullets</a:t>
              </a:r>
              <a:r>
                <a:rPr lang="nl-NL" sz="900" dirty="0">
                  <a:solidFill>
                    <a:srgbClr val="535353"/>
                  </a:solidFill>
                </a:rPr>
                <a:t> (16 </a:t>
              </a:r>
              <a:r>
                <a:rPr lang="nl-NL" sz="900" dirty="0" err="1">
                  <a:solidFill>
                    <a:srgbClr val="535353"/>
                  </a:solidFill>
                </a:rPr>
                <a:t>pt</a:t>
              </a:r>
              <a:r>
                <a:rPr lang="nl-NL" sz="9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5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7176" lvl="3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55" name="Rechte verbindingslijn 5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6" name="Rechte verbindingslijn 5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29" name="Afgeronde rechthoek 12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0" name="Groep 129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Vrije vorm 14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59" name="Groep 5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2" name="Rechthoek 9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5" name="Groep 9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24" name="Rechthoek 123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6" name="Groep 9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97" name="Groep 9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9" name="Rechthoek 11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0" name="Rechthoek 11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1" name="Rechthoek 12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2" name="Rechthoek 12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3" name="Rechthoek 12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8" name="Groep 9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4" name="Rechthoek 11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5" name="Rechthoek 11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6" name="Rechthoek 11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Rechthoek 11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Rechthoek 11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60" name="Groep 5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9" name="Afgeronde rechthoek 7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0" name="Groep 7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1" name="Rechthoek 8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Vrije vorm 9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61" name="Rechte verbindingslijn 6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62" name="Rechte verbindingslijn 6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9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6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9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65" name="Ovaal 6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56" lvl="4" indent="-269856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9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67" name="Groep 6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7" name="Afgeronde rechthoek 7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78" name="Vrije vorm 7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675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6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9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9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9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7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2248" lvl="5" indent="-202392" defTabSz="134469">
                <a:lnSpc>
                  <a:spcPct val="120000"/>
                </a:lnSpc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9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7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34469">
                <a:lnSpc>
                  <a:spcPct val="8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9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7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34469">
                <a:lnSpc>
                  <a:spcPct val="8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049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07" name="Hyperlink - Inhoudsopgave">
            <a:hlinkClick r:id="rId5" action="ppaction://hlinksldjump"/>
          </p:cNvPr>
          <p:cNvSpPr/>
          <p:nvPr userDrawn="1"/>
        </p:nvSpPr>
        <p:spPr>
          <a:xfrm>
            <a:off x="10197857" y="5889803"/>
            <a:ext cx="2000493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18"/>
            <a:endParaRPr lang="nl-NL" sz="1349">
              <a:solidFill>
                <a:srgbClr val="FFFFFF"/>
              </a:solidFill>
            </a:endParaRPr>
          </a:p>
        </p:txBody>
      </p:sp>
      <p:cxnSp>
        <p:nvCxnSpPr>
          <p:cNvPr id="12" name="Grijze lijn - onder"/>
          <p:cNvCxnSpPr/>
          <p:nvPr/>
        </p:nvCxnSpPr>
        <p:spPr>
          <a:xfrm flipH="1">
            <a:off x="3" y="5776291"/>
            <a:ext cx="1219834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ijze lijn - boven"/>
          <p:cNvCxnSpPr/>
          <p:nvPr/>
        </p:nvCxnSpPr>
        <p:spPr>
          <a:xfrm flipH="1">
            <a:off x="3" y="1358670"/>
            <a:ext cx="1219834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2" y="1377951"/>
            <a:ext cx="12198349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  <a:lvl2pPr marL="342717" indent="0">
              <a:buNone/>
              <a:defRPr sz="2099"/>
            </a:lvl2pPr>
            <a:lvl3pPr marL="685434" indent="0">
              <a:buNone/>
              <a:defRPr sz="1799"/>
            </a:lvl3pPr>
            <a:lvl4pPr marL="1028151" indent="0">
              <a:buNone/>
              <a:defRPr sz="1499"/>
            </a:lvl4pPr>
            <a:lvl5pPr marL="1370868" indent="0">
              <a:buNone/>
              <a:defRPr sz="1499"/>
            </a:lvl5pPr>
            <a:lvl6pPr marL="1713586" indent="0">
              <a:buNone/>
              <a:defRPr sz="1499"/>
            </a:lvl6pPr>
            <a:lvl7pPr marL="2056303" indent="0">
              <a:buNone/>
              <a:defRPr sz="1499"/>
            </a:lvl7pPr>
            <a:lvl8pPr marL="2399020" indent="0">
              <a:buNone/>
              <a:defRPr sz="1499"/>
            </a:lvl8pPr>
            <a:lvl9pPr marL="2741737" indent="0">
              <a:buNone/>
              <a:defRPr sz="1499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5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10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199" b="1">
                <a:solidFill>
                  <a:schemeClr val="tx2"/>
                </a:solidFill>
              </a:defRPr>
            </a:lvl1pPr>
            <a:lvl2pPr marL="342717" indent="0">
              <a:buNone/>
              <a:defRPr sz="1499" b="1"/>
            </a:lvl2pPr>
            <a:lvl3pPr marL="685434" indent="0">
              <a:buNone/>
              <a:defRPr sz="1349" b="1"/>
            </a:lvl3pPr>
            <a:lvl4pPr marL="1028151" indent="0">
              <a:buNone/>
              <a:defRPr sz="1199" b="1"/>
            </a:lvl4pPr>
            <a:lvl5pPr marL="1370868" indent="0">
              <a:buNone/>
              <a:defRPr sz="1199" b="1"/>
            </a:lvl5pPr>
            <a:lvl6pPr marL="1713586" indent="0">
              <a:buNone/>
              <a:defRPr sz="1199" b="1"/>
            </a:lvl6pPr>
            <a:lvl7pPr marL="2056303" indent="0">
              <a:buNone/>
              <a:defRPr sz="1199" b="1"/>
            </a:lvl7pPr>
            <a:lvl8pPr marL="2399020" indent="0">
              <a:buNone/>
              <a:defRPr sz="1199" b="1"/>
            </a:lvl8pPr>
            <a:lvl9pPr marL="2741737" indent="0">
              <a:buNone/>
              <a:defRPr sz="11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10" y="464523"/>
            <a:ext cx="10870131" cy="5332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8" name="Tijdelijke aanduiding voor dianummer 4"/>
          <p:cNvSpPr txBox="1">
            <a:spLocks/>
          </p:cNvSpPr>
          <p:nvPr userDrawn="1"/>
        </p:nvSpPr>
        <p:spPr>
          <a:xfrm>
            <a:off x="8615085" y="6356352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59D162-729F-4880-A2FD-35DE0263B4F3}" type="slidenum">
              <a:rPr lang="nl-NL" sz="1000" smtClean="0"/>
              <a:pPr/>
              <a:t>‹nr.›</a:t>
            </a:fld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6694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am indeling - Titeldia"/>
          <p:cNvSpPr txBox="1"/>
          <p:nvPr/>
        </p:nvSpPr>
        <p:spPr>
          <a:xfrm>
            <a:off x="2" y="-453266"/>
            <a:ext cx="3582333" cy="207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218"/>
            <a:r>
              <a:rPr lang="nl-NL" sz="1349" dirty="0">
                <a:solidFill>
                  <a:srgbClr val="404040"/>
                </a:solidFill>
                <a:latin typeface="Calibri" panose="020F0502020204030204" pitchFamily="34" charset="0"/>
              </a:rPr>
              <a:t>Titeldia</a:t>
            </a:r>
            <a:endParaRPr lang="en-GB" sz="1349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29" name="Instructie - Afbeelding invoegen"/>
          <p:cNvGrpSpPr/>
          <p:nvPr userDrawn="1"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30" name="Rechthoek 2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685218">
                <a:lnSpc>
                  <a:spcPct val="80000"/>
                </a:lnSpc>
              </a:pPr>
              <a:r>
                <a:rPr lang="nl-NL" sz="1199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3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6852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825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3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6852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9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33" name="Ovaal 3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49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4" name="Ovaal 3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49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5" name="Rechte verbindingslijn 3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" name="Rechte verbindingslijn 3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" name="Rechte verbindingslijn 3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8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39" name="Groep 3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4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218"/>
                <a:endParaRPr lang="nl-NL" sz="134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13573594" y="3509621"/>
                <a:ext cx="888312" cy="2307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685218"/>
                <a:r>
                  <a:rPr lang="nl-NL" sz="75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elijkbenige driehoek 4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218"/>
                <a:endParaRPr lang="nl-NL" sz="1349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5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46" name="Rechthoek 4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199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4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4784" lvl="2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9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48" name="Ovaal 4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9" name="Ovaal 4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0" name="Ovaal 4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1" name="Ovaal 5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9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5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2392" lvl="1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dirty="0" err="1">
                  <a:solidFill>
                    <a:srgbClr val="535353"/>
                  </a:solidFill>
                </a:rPr>
                <a:t>Bullets</a:t>
              </a:r>
              <a:r>
                <a:rPr lang="nl-NL" sz="900" dirty="0">
                  <a:solidFill>
                    <a:srgbClr val="535353"/>
                  </a:solidFill>
                </a:rPr>
                <a:t> (16 </a:t>
              </a:r>
              <a:r>
                <a:rPr lang="nl-NL" sz="900" dirty="0" err="1">
                  <a:solidFill>
                    <a:srgbClr val="535353"/>
                  </a:solidFill>
                </a:rPr>
                <a:t>pt</a:t>
              </a:r>
              <a:r>
                <a:rPr lang="nl-NL" sz="9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5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7176" lvl="3" indent="-202392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55" name="Rechte verbindingslijn 5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6" name="Rechte verbindingslijn 5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29" name="Afgeronde rechthoek 12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0" name="Groep 129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Vrije vorm 14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59" name="Groep 5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2" name="Rechthoek 9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5" name="Groep 9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24" name="Rechthoek 123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6" name="Groep 9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97" name="Groep 9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9" name="Rechthoek 11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0" name="Rechthoek 11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1" name="Rechthoek 12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2" name="Rechthoek 12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3" name="Rechthoek 12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8" name="Groep 9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4" name="Rechthoek 11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5" name="Rechthoek 11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6" name="Rechthoek 11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Rechthoek 11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Rechthoek 11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sz="1349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60" name="Groep 5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9" name="Afgeronde rechthoek 7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0" name="Groep 7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1" name="Rechthoek 8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Vrije vorm 9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sz="1349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61" name="Rechte verbindingslijn 6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62" name="Rechte verbindingslijn 6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9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6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9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65" name="Ovaal 6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56" lvl="4" indent="-269856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9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67" name="Groep 6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7" name="Afgeronde rechthoek 7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sz="1349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78" name="Vrije vorm 7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675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6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9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9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9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7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2248" lvl="5" indent="-202392" defTabSz="134469">
                <a:lnSpc>
                  <a:spcPct val="120000"/>
                </a:lnSpc>
                <a:spcAft>
                  <a:spcPts val="675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9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34469">
                <a:lnSpc>
                  <a:spcPct val="12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9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73" name="Ovaal 7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7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34469">
                <a:lnSpc>
                  <a:spcPct val="8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9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75" name="Ovaal 7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787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7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34469">
                <a:lnSpc>
                  <a:spcPct val="80000"/>
                </a:lnSpc>
                <a:spcBef>
                  <a:spcPts val="0"/>
                </a:spcBef>
                <a:spcAft>
                  <a:spcPts val="675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049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07" name="Hyperlink - Inhoudsopgave">
            <a:hlinkClick r:id="rId5" action="ppaction://hlinksldjump"/>
          </p:cNvPr>
          <p:cNvSpPr/>
          <p:nvPr userDrawn="1"/>
        </p:nvSpPr>
        <p:spPr>
          <a:xfrm>
            <a:off x="10197857" y="5889803"/>
            <a:ext cx="2000493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18"/>
            <a:endParaRPr lang="nl-NL" sz="1349">
              <a:solidFill>
                <a:srgbClr val="FFFFFF"/>
              </a:solidFill>
            </a:endParaRPr>
          </a:p>
        </p:txBody>
      </p:sp>
      <p:cxnSp>
        <p:nvCxnSpPr>
          <p:cNvPr id="12" name="Grijze lijn - onder"/>
          <p:cNvCxnSpPr/>
          <p:nvPr/>
        </p:nvCxnSpPr>
        <p:spPr>
          <a:xfrm flipH="1">
            <a:off x="3" y="5776291"/>
            <a:ext cx="1219834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ijze lijn - boven"/>
          <p:cNvCxnSpPr/>
          <p:nvPr/>
        </p:nvCxnSpPr>
        <p:spPr>
          <a:xfrm flipH="1">
            <a:off x="3" y="1358670"/>
            <a:ext cx="1219834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2" y="1377951"/>
            <a:ext cx="12198349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  <a:lvl2pPr marL="342717" indent="0">
              <a:buNone/>
              <a:defRPr sz="2099"/>
            </a:lvl2pPr>
            <a:lvl3pPr marL="685434" indent="0">
              <a:buNone/>
              <a:defRPr sz="1799"/>
            </a:lvl3pPr>
            <a:lvl4pPr marL="1028151" indent="0">
              <a:buNone/>
              <a:defRPr sz="1499"/>
            </a:lvl4pPr>
            <a:lvl5pPr marL="1370868" indent="0">
              <a:buNone/>
              <a:defRPr sz="1499"/>
            </a:lvl5pPr>
            <a:lvl6pPr marL="1713586" indent="0">
              <a:buNone/>
              <a:defRPr sz="1499"/>
            </a:lvl6pPr>
            <a:lvl7pPr marL="2056303" indent="0">
              <a:buNone/>
              <a:defRPr sz="1499"/>
            </a:lvl7pPr>
            <a:lvl8pPr marL="2399020" indent="0">
              <a:buNone/>
              <a:defRPr sz="1499"/>
            </a:lvl8pPr>
            <a:lvl9pPr marL="2741737" indent="0">
              <a:buNone/>
              <a:defRPr sz="1499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5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10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199" b="1">
                <a:solidFill>
                  <a:schemeClr val="tx2"/>
                </a:solidFill>
              </a:defRPr>
            </a:lvl1pPr>
            <a:lvl2pPr marL="342717" indent="0">
              <a:buNone/>
              <a:defRPr sz="1499" b="1"/>
            </a:lvl2pPr>
            <a:lvl3pPr marL="685434" indent="0">
              <a:buNone/>
              <a:defRPr sz="1349" b="1"/>
            </a:lvl3pPr>
            <a:lvl4pPr marL="1028151" indent="0">
              <a:buNone/>
              <a:defRPr sz="1199" b="1"/>
            </a:lvl4pPr>
            <a:lvl5pPr marL="1370868" indent="0">
              <a:buNone/>
              <a:defRPr sz="1199" b="1"/>
            </a:lvl5pPr>
            <a:lvl6pPr marL="1713586" indent="0">
              <a:buNone/>
              <a:defRPr sz="1199" b="1"/>
            </a:lvl6pPr>
            <a:lvl7pPr marL="2056303" indent="0">
              <a:buNone/>
              <a:defRPr sz="1199" b="1"/>
            </a:lvl7pPr>
            <a:lvl8pPr marL="2399020" indent="0">
              <a:buNone/>
              <a:defRPr sz="1199" b="1"/>
            </a:lvl8pPr>
            <a:lvl9pPr marL="2741737" indent="0">
              <a:buNone/>
              <a:defRPr sz="11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itel"/>
          <p:cNvSpPr>
            <a:spLocks noGrp="1"/>
          </p:cNvSpPr>
          <p:nvPr>
            <p:ph type="title"/>
          </p:nvPr>
        </p:nvSpPr>
        <p:spPr>
          <a:xfrm>
            <a:off x="664110" y="464523"/>
            <a:ext cx="10870131" cy="5332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8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5085" y="6356352"/>
            <a:ext cx="2744629" cy="365125"/>
          </a:xfrm>
        </p:spPr>
        <p:txBody>
          <a:bodyPr/>
          <a:lstStyle/>
          <a:p>
            <a:fld id="{0059D162-729F-4880-A2FD-35DE0263B4F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29395" y="6070411"/>
            <a:ext cx="6834294" cy="679161"/>
          </a:xfrm>
        </p:spPr>
        <p:txBody>
          <a:bodyPr vert="horz"/>
          <a:lstStyle>
            <a:lvl1pPr>
              <a:defRPr sz="1049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104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3" y="1377951"/>
            <a:ext cx="12198349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  <a:lvl2pPr marL="342614" indent="0">
              <a:buNone/>
              <a:defRPr sz="2098"/>
            </a:lvl2pPr>
            <a:lvl3pPr marL="685229" indent="0">
              <a:buNone/>
              <a:defRPr sz="1798"/>
            </a:lvl3pPr>
            <a:lvl4pPr marL="1027843" indent="0">
              <a:buNone/>
              <a:defRPr sz="1498"/>
            </a:lvl4pPr>
            <a:lvl5pPr marL="1370457" indent="0">
              <a:buNone/>
              <a:defRPr sz="1498"/>
            </a:lvl5pPr>
            <a:lvl6pPr marL="1713071" indent="0">
              <a:buNone/>
              <a:defRPr sz="1498"/>
            </a:lvl6pPr>
            <a:lvl7pPr marL="2055686" indent="0">
              <a:buNone/>
              <a:defRPr sz="1498"/>
            </a:lvl7pPr>
            <a:lvl8pPr marL="2398300" indent="0">
              <a:buNone/>
              <a:defRPr sz="1498"/>
            </a:lvl8pPr>
            <a:lvl9pPr marL="2740915" indent="0">
              <a:buNone/>
              <a:defRPr sz="1498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 flipH="1">
            <a:off x="4" y="1358670"/>
            <a:ext cx="1219834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 userDrawn="1"/>
        </p:nvCxnSpPr>
        <p:spPr>
          <a:xfrm flipH="1">
            <a:off x="2" y="5776291"/>
            <a:ext cx="1219834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 userDrawn="1"/>
        </p:nvSpPr>
        <p:spPr>
          <a:xfrm>
            <a:off x="0" y="-453266"/>
            <a:ext cx="3582334" cy="207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49" b="0" dirty="0">
                <a:solidFill>
                  <a:schemeClr val="tx2"/>
                </a:solidFill>
                <a:latin typeface="Calibri" panose="020F0502020204030204" pitchFamily="34" charset="0"/>
              </a:rPr>
              <a:t>Titeldia</a:t>
            </a:r>
            <a:endParaRPr lang="en-GB" sz="1349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99" name="Groep 98"/>
          <p:cNvGrpSpPr/>
          <p:nvPr userDrawn="1"/>
        </p:nvGrpSpPr>
        <p:grpSpPr>
          <a:xfrm>
            <a:off x="12437930" y="14898"/>
            <a:ext cx="2717571" cy="3676571"/>
            <a:chOff x="12434693" y="14897"/>
            <a:chExt cx="2716862" cy="3676571"/>
          </a:xfrm>
        </p:grpSpPr>
        <p:sp>
          <p:nvSpPr>
            <p:cNvPr id="100" name="Rechthoek 99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199" b="1" kern="0" cap="all" baseline="0" noProof="0" dirty="0">
                  <a:solidFill>
                    <a:schemeClr val="accent1"/>
                  </a:solidFill>
                  <a:latin typeface="+mn-lt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1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noProof="0" dirty="0">
                  <a:latin typeface="+mn-lt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9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900" kern="0" noProof="0" dirty="0">
                  <a:latin typeface="+mn-lt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900" kern="0" noProof="0" dirty="0">
                  <a:latin typeface="+mn-lt"/>
                  <a:cs typeface="Segoe UI Light" panose="020B0502040204020203" pitchFamily="34" charset="0"/>
                </a:rPr>
              </a:br>
              <a:r>
                <a:rPr lang="nl-NL" sz="825" i="1" kern="0" noProof="0" dirty="0">
                  <a:latin typeface="+mn-lt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2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kern="0" noProof="0" dirty="0">
                  <a:latin typeface="+mn-lt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900" b="1" kern="0" noProof="0" dirty="0">
                  <a:latin typeface="+mn-lt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6852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4" name="Ovaal 103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6852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5" name="Rechte verbindingslijn 104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7" name="Rechte verbindingslijn 106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8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9" name="Groep 10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0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49" noProof="0" dirty="0">
                  <a:latin typeface="+mn-lt"/>
                </a:endParaRPr>
              </a:p>
            </p:txBody>
          </p:sp>
          <p:sp>
            <p:nvSpPr>
              <p:cNvPr id="111" name="Tekstvak 110"/>
              <p:cNvSpPr txBox="1"/>
              <p:nvPr/>
            </p:nvSpPr>
            <p:spPr>
              <a:xfrm>
                <a:off x="13573594" y="3509621"/>
                <a:ext cx="888312" cy="2307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750" noProof="0" dirty="0">
                    <a:latin typeface="+mn-lt"/>
                  </a:rPr>
                  <a:t>Invoegen</a:t>
                </a:r>
              </a:p>
            </p:txBody>
          </p:sp>
          <p:cxnSp>
            <p:nvCxnSpPr>
              <p:cNvPr id="112" name="Rechte verbindingslijn 11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Gelijkbenige driehoek 11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349" noProof="0" dirty="0">
                  <a:latin typeface="+mn-lt"/>
                </a:endParaRPr>
              </a:p>
            </p:txBody>
          </p:sp>
        </p:grpSp>
      </p:grp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64110" y="464524"/>
            <a:ext cx="10870132" cy="5332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664110" y="1001348"/>
            <a:ext cx="10870132" cy="317758"/>
          </a:xfrm>
        </p:spPr>
        <p:txBody>
          <a:bodyPr bIns="72000" anchor="t" anchorCtr="0"/>
          <a:lstStyle>
            <a:lvl1pPr marL="0" indent="0">
              <a:buNone/>
              <a:defRPr sz="1199" b="1">
                <a:solidFill>
                  <a:schemeClr val="tx2"/>
                </a:solidFill>
              </a:defRPr>
            </a:lvl1pPr>
            <a:lvl2pPr marL="342614" indent="0">
              <a:buNone/>
              <a:defRPr sz="1498" b="1"/>
            </a:lvl2pPr>
            <a:lvl3pPr marL="685229" indent="0">
              <a:buNone/>
              <a:defRPr sz="1349" b="1"/>
            </a:lvl3pPr>
            <a:lvl4pPr marL="1027843" indent="0">
              <a:buNone/>
              <a:defRPr sz="1199" b="1"/>
            </a:lvl4pPr>
            <a:lvl5pPr marL="1370457" indent="0">
              <a:buNone/>
              <a:defRPr sz="1199" b="1"/>
            </a:lvl5pPr>
            <a:lvl6pPr marL="1713071" indent="0">
              <a:buNone/>
              <a:defRPr sz="1199" b="1"/>
            </a:lvl6pPr>
            <a:lvl7pPr marL="2055686" indent="0">
              <a:buNone/>
              <a:defRPr sz="1199" b="1"/>
            </a:lvl7pPr>
            <a:lvl8pPr marL="2398300" indent="0">
              <a:buNone/>
              <a:defRPr sz="1199" b="1"/>
            </a:lvl8pPr>
            <a:lvl9pPr marL="2740915" indent="0">
              <a:buNone/>
              <a:defRPr sz="11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5085" y="6356352"/>
            <a:ext cx="2744629" cy="365125"/>
          </a:xfrm>
        </p:spPr>
        <p:txBody>
          <a:bodyPr/>
          <a:lstStyle/>
          <a:p>
            <a:fld id="{0059D162-729F-4880-A2FD-35DE0263B4F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57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rkvel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indeling - Werkveld met titel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Werkveld met titel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85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186" name="Rechthoek 18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8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188" name="Ovaal 187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9" name="Ovaal 188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0" name="Ovaal 189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1" name="Ovaal 190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2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193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194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195" name="Rechte verbindingslijn 194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6" name="Rechte verbindingslijn 195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7" name="Rechte verbindingslijn 196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8" name="Groep 197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54" name="Afgeronde rechthoek 25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5" name="Groep 254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6" name="Rechthoek 25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Vrije vorm 26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99" name="Groep 198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32" name="Rechthoek 231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33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5" name="Groep 234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49" name="Rechthoek 248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0" name="Rechthoek 249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36" name="Groep 235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37" name="Groep 236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44" name="Rechthoek 243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5" name="Rechthoek 244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6" name="Rechthoek 245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7" name="Rechthoek 246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8" name="Rechthoek 247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38" name="Groep 237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39" name="Rechthoek 238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0" name="Rechthoek 239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1" name="Rechthoek 240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2" name="Rechthoek 241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43" name="Rechthoek 242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00" name="Groep 199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19" name="Afgeronde rechthoek 21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20" name="Groep 219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21" name="Rechthoek 22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2" name="Rechthoek 22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3" name="Rechthoek 22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4" name="Rechthoek 22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5" name="Rechthoek 22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6" name="Rechthoek 22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7" name="Rechthoek 22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8" name="Rechthoek 22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9" name="Rechthoek 22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0" name="Rechthoek 22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1" name="Vrije vorm 23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01" name="Rechte verbindingslijn 200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02" name="Rechte verbindingslijn 201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03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04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05" name="Ovaal 204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6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07" name="Groep 206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17" name="Afgeronde rechthoek 216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18" name="Vrije vorm 217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08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09" name="Ovaal 208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11" name="Ovaal 210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13" name="Ovaal 212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15" name="Ovaal 214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6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94" name="Hyperlink - Inhoudsopgave">
            <a:hlinkClick r:id="rId4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Grijze achtergrond"/>
          <p:cNvSpPr/>
          <p:nvPr/>
        </p:nvSpPr>
        <p:spPr>
          <a:xfrm>
            <a:off x="663748" y="1358671"/>
            <a:ext cx="10870492" cy="444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" name="Grijze lijn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/>
          </p:nvPr>
        </p:nvSpPr>
        <p:spPr>
          <a:xfrm>
            <a:off x="664109" y="1720868"/>
            <a:ext cx="10870131" cy="336533"/>
          </a:xfrm>
        </p:spPr>
        <p:txBody>
          <a:bodyPr vert="horz"/>
          <a:lstStyle>
            <a:lvl1pPr algn="ctr"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3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indeling - Afbeelding 2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Afbeelding 25%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21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122" name="Rechthoek 12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2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2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25" name="Ovaal 12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6" name="Ovaal 12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27" name="Rechte verbindingslijn 12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8" name="Rechte verbindingslijn 12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30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31" name="Groep 13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32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Tekstvak 132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34" name="Rechte verbindingslijn 13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Gelijkbenige driehoek 13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22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23" name="Rechthoek 222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24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25" name="Ovaal 224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6" name="Ovaal 225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Ovaal 226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8" name="Ovaal 227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9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30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31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32" name="Rechte verbindingslijn 231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3" name="Rechte verbindingslijn 232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4" name="Rechte verbindingslijn 233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5" name="Groep 234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91" name="Afgeronde rechthoek 29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2" name="Groep 291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93" name="Rechthoek 29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Rechthoek 29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6" name="Rechthoek 29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7" name="Rechthoek 29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8" name="Rechthoek 29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9" name="Rechthoek 29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0" name="Rechthoek 29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1" name="Rechthoek 30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2" name="Rechthoek 30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3" name="Vrije vorm 30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36" name="Groep 235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69" name="Rechthoek 268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70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1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2" name="Groep 271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86" name="Rechthoek 285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73" name="Groep 272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74" name="Groep 273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81" name="Rechthoek 280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2" name="Rechthoek 281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3" name="Rechthoek 282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4" name="Rechthoek 283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5" name="Rechthoek 284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75" name="Groep 274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6" name="Rechthoek 27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8" name="Rechthoek 277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9" name="Rechthoek 278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80" name="Rechthoek 279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37" name="Groep 236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56" name="Afgeronde rechthoek 25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7" name="Groep 256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8" name="Rechthoek 25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Rechthoek 25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1" name="Rechthoek 26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2" name="Rechthoek 26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3" name="Rechthoek 26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4" name="Rechthoek 26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8" name="Vrije vorm 26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8" name="Rechte verbindingslijn 237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39" name="Rechte verbindingslijn 238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40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44" name="Groep 243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54" name="Afgeronde rechthoek 253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5" name="Vrije vorm 254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45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46" name="Ovaal 245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7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48" name="Ovaal 247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9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50" name="Ovaal 249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1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52" name="Ovaal 251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3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08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8" name="Grijze lijn - onder"/>
          <p:cNvCxnSpPr/>
          <p:nvPr/>
        </p:nvCxnSpPr>
        <p:spPr>
          <a:xfrm flipH="1">
            <a:off x="8731406" y="5776291"/>
            <a:ext cx="280283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8731407" y="1377951"/>
            <a:ext cx="2804628" cy="438277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09" y="1720867"/>
            <a:ext cx="7620811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0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am indeling - Afbeelding 5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Afbeelding 50%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8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99" name="Rechthoek 98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0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1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2" name="Ovaal 101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4" name="Rechte verbindingslijn 103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7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8" name="Groep 10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09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Tekstvak 109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1" name="Rechte verbindingslijn 11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Gelijkbenige driehoek 11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15" name="Rechthoek 214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16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17" name="Ovaal 216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8" name="Ovaal 217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9" name="Ovaal 218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0" name="Ovaal 219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1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22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23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24" name="Rechte verbindingslijn 223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5" name="Rechte verbindingslijn 224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6" name="Rechte verbindingslijn 225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7" name="Groep 226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83" name="Afgeronde rechthoek 282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4" name="Groep 283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85" name="Rechthoek 28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Vrije vorm 294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28" name="Groep 227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61" name="Rechthoek 260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62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3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4" name="Groep 263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78" name="Rechthoek 277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65" name="Groep 264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66" name="Groep 265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3" name="Rechthoek 27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4" name="Rechthoek 27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5" name="Rechthoek 27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6" name="Rechthoek 27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67" name="Groep 266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8" name="Rechthoek 26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69" name="Rechthoek 26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0" name="Rechthoek 26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1" name="Rechthoek 27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2" name="Rechthoek 27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29" name="Groep 228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48" name="Afgeronde rechthoek 247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49" name="Groep 248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0" name="Rechthoek 249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4" name="Rechthoek 253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5" name="Rechthoek 254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Vrije vorm 259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0" name="Rechte verbindingslijn 229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31" name="Rechte verbindingslijn 230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34" name="Ovaal 233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5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36" name="Groep 235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46" name="Afgeronde rechthoek 245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47" name="Vrije vorm 246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37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38" name="Ovaal 237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9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40" name="Ovaal 239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44" name="Ovaal 243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5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6" name="Grijze lijn - onder"/>
          <p:cNvCxnSpPr/>
          <p:nvPr/>
        </p:nvCxnSpPr>
        <p:spPr>
          <a:xfrm flipH="1">
            <a:off x="6057606" y="5776291"/>
            <a:ext cx="54784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6057607" y="1377951"/>
            <a:ext cx="5478428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0" y="1720867"/>
            <a:ext cx="4995214" cy="3693600"/>
          </a:xfr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9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indeling - Afbeelding 75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Afbeelding 75%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8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99" name="Rechthoek 98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0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1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2" name="Ovaal 101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4" name="Rechte verbindingslijn 103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7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8" name="Groep 10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09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Tekstvak 109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1" name="Rechte verbindingslijn 11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Gelijkbenige driehoek 11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4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215" name="Rechthoek 214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216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217" name="Ovaal 216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8" name="Ovaal 217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9" name="Ovaal 218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0" name="Ovaal 219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1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222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223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224" name="Rechte verbindingslijn 223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5" name="Rechte verbindingslijn 224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6" name="Rechte verbindingslijn 225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7" name="Groep 226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283" name="Afgeronde rechthoek 282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84" name="Groep 283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85" name="Rechthoek 284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6" name="Rechthoek 285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7" name="Rechthoek 286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8" name="Rechthoek 287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9" name="Rechthoek 288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0" name="Rechthoek 289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1" name="Rechthoek 290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2" name="Rechthoek 291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3" name="Rechthoek 292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4" name="Rechthoek 293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95" name="Vrije vorm 294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28" name="Groep 227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261" name="Rechthoek 260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262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3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4" name="Groep 263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78" name="Rechthoek 277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65" name="Groep 264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266" name="Groep 265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73" name="Rechthoek 272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4" name="Rechthoek 273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5" name="Rechthoek 274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6" name="Rechthoek 275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7" name="Rechthoek 276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267" name="Groep 266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8" name="Rechthoek 267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69" name="Rechthoek 268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0" name="Rechthoek 269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1" name="Rechthoek 270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72" name="Rechthoek 271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229" name="Groep 228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248" name="Afgeronde rechthoek 247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49" name="Groep 248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50" name="Rechthoek 249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1" name="Rechthoek 250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2" name="Rechthoek 251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3" name="Rechthoek 252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4" name="Rechthoek 253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5" name="Rechthoek 254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6" name="Rechthoek 255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7" name="Rechthoek 256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8" name="Rechthoek 257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59" name="Rechthoek 258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0" name="Vrije vorm 259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30" name="Rechte verbindingslijn 229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231" name="Rechte verbindingslijn 230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232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233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234" name="Ovaal 233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5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236" name="Groep 235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246" name="Afgeronde rechthoek 245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47" name="Vrije vorm 246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237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238" name="Ovaal 237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9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240" name="Ovaal 239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1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242" name="Ovaal 241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3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244" name="Ovaal 243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5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15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4287367" y="5776291"/>
            <a:ext cx="724866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4287367" y="1377951"/>
            <a:ext cx="7248667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"/>
          <p:cNvSpPr>
            <a:spLocks noGrp="1"/>
          </p:cNvSpPr>
          <p:nvPr>
            <p:ph type="body" orient="vert" idx="1" hasCustomPrompt="1"/>
          </p:nvPr>
        </p:nvSpPr>
        <p:spPr>
          <a:xfrm>
            <a:off x="664111" y="1720867"/>
            <a:ext cx="3166184" cy="3693600"/>
          </a:xfrm>
        </p:spPr>
        <p:txBody>
          <a:bodyPr vert="horz"/>
          <a:lstStyle/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2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4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indeling - Afbeelding 100%"/>
          <p:cNvSpPr txBox="1"/>
          <p:nvPr/>
        </p:nvSpPr>
        <p:spPr>
          <a:xfrm>
            <a:off x="1" y="-453266"/>
            <a:ext cx="3582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12"/>
            <a:r>
              <a:rPr lang="nl-NL" dirty="0">
                <a:solidFill>
                  <a:srgbClr val="404040"/>
                </a:solidFill>
                <a:latin typeface="Calibri" panose="020F0502020204030204" pitchFamily="34" charset="0"/>
              </a:rPr>
              <a:t>Afbeelding 100%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98" name="Instructie - Afbeelding invoegen"/>
          <p:cNvGrpSpPr/>
          <p:nvPr/>
        </p:nvGrpSpPr>
        <p:grpSpPr>
          <a:xfrm>
            <a:off x="12437931" y="14898"/>
            <a:ext cx="2717569" cy="3676571"/>
            <a:chOff x="12434693" y="14897"/>
            <a:chExt cx="2716862" cy="3676571"/>
          </a:xfrm>
        </p:grpSpPr>
        <p:sp>
          <p:nvSpPr>
            <p:cNvPr id="99" name="Rechthoek 98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defTabSz="914112">
                <a:lnSpc>
                  <a:spcPct val="80000"/>
                </a:lnSpc>
              </a:pPr>
              <a:r>
                <a:rPr lang="nl-NL" sz="1600" b="1" kern="0" cap="all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00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Indien nodig, verwijder de bestaande afbeelding. Klik op het pictogram 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om een afbeelding in te voegen</a:t>
              </a:r>
              <a:b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</a:br>
              <a:r>
                <a:rPr lang="nl-NL" sz="1100" i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01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1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solidFill>
                    <a:srgbClr val="000000"/>
                  </a:solidFill>
                  <a:latin typeface="Trebuchet MS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02" name="Ovaal 101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kern="0" dirty="0">
                  <a:solidFill>
                    <a:srgbClr val="FFFFFF"/>
                  </a:solidFill>
                  <a:latin typeface="Trebuchet M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04" name="Rechte verbindingslijn 103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7" name="Icoontje afbeeld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693" y="1677764"/>
              <a:ext cx="403210" cy="403210"/>
            </a:xfrm>
            <a:prstGeom prst="rect">
              <a:avLst/>
            </a:prstGeom>
          </p:spPr>
        </p:pic>
        <p:grpSp>
          <p:nvGrpSpPr>
            <p:cNvPr id="108" name="Groep 107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09" name="Afgeronde rechthoek 8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Tekstvak 109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pPr defTabSz="914112"/>
                <a:r>
                  <a:rPr lang="nl-NL" sz="1000" dirty="0">
                    <a:solidFill>
                      <a:srgbClr val="000000"/>
                    </a:solidFill>
                    <a:latin typeface="Trebuchet MS"/>
                  </a:rPr>
                  <a:t>Invoegen</a:t>
                </a:r>
              </a:p>
            </p:txBody>
          </p:sp>
          <p:cxnSp>
            <p:nvCxnSpPr>
              <p:cNvPr id="111" name="Rechte verbindingslijn 11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Gelijkbenige driehoek 11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12"/>
                <a:endParaRPr lang="nl-NL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2" name="Instructie - Tekst niveaus"/>
          <p:cNvGrpSpPr/>
          <p:nvPr userDrawn="1"/>
        </p:nvGrpSpPr>
        <p:grpSpPr>
          <a:xfrm>
            <a:off x="-3117849" y="365"/>
            <a:ext cx="2823358" cy="5254722"/>
            <a:chOff x="-2959433" y="-5444"/>
            <a:chExt cx="2822623" cy="5254722"/>
          </a:xfrm>
        </p:grpSpPr>
        <p:sp>
          <p:nvSpPr>
            <p:cNvPr id="43" name="Rechthoek 42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nl-NL" sz="1600" b="1" kern="0" dirty="0">
                  <a:solidFill>
                    <a:srgbClr val="ED1A3B"/>
                  </a:solidFill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44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000" lvl="2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"/>
                <a:defRPr/>
              </a:pPr>
              <a:r>
                <a:rPr lang="nl-NL" sz="1200" dirty="0">
                  <a:solidFill>
                    <a:srgbClr val="404040"/>
                  </a:solidFill>
                </a:rPr>
                <a:t>Sub-bullets (16 pt.)</a:t>
              </a:r>
            </a:p>
          </p:txBody>
        </p:sp>
        <p:sp>
          <p:nvSpPr>
            <p:cNvPr id="45" name="Ovaal 44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6" name="Ovaal 45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7" name="Ovaal 46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8" name="Ovaal 47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9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nl-NL" sz="1200" dirty="0">
                  <a:solidFill>
                    <a:srgbClr val="535353"/>
                  </a:solidFill>
                </a:rPr>
                <a:t>Leestekst (16 pt.)</a:t>
              </a:r>
            </a:p>
          </p:txBody>
        </p:sp>
        <p:sp>
          <p:nvSpPr>
            <p:cNvPr id="50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lvl="1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dirty="0" err="1">
                  <a:solidFill>
                    <a:srgbClr val="535353"/>
                  </a:solidFill>
                </a:rPr>
                <a:t>Bullets</a:t>
              </a:r>
              <a:r>
                <a:rPr lang="nl-NL" sz="1200" dirty="0">
                  <a:solidFill>
                    <a:srgbClr val="535353"/>
                  </a:solidFill>
                </a:rPr>
                <a:t> (16 </a:t>
              </a:r>
              <a:r>
                <a:rPr lang="nl-NL" sz="1200" dirty="0" err="1">
                  <a:solidFill>
                    <a:srgbClr val="535353"/>
                  </a:solidFill>
                </a:rPr>
                <a:t>pt</a:t>
              </a:r>
              <a:r>
                <a:rPr lang="nl-NL" sz="1200" dirty="0">
                  <a:solidFill>
                    <a:srgbClr val="535353"/>
                  </a:solidFill>
                </a:rPr>
                <a:t>.)</a:t>
              </a:r>
            </a:p>
          </p:txBody>
        </p:sp>
        <p:sp>
          <p:nvSpPr>
            <p:cNvPr id="51" name="Textfield placeholder"/>
            <p:cNvSpPr txBox="1">
              <a:spLocks/>
            </p:cNvSpPr>
            <p:nvPr userDrawn="1"/>
          </p:nvSpPr>
          <p:spPr>
            <a:xfrm>
              <a:off x="-2571951" y="3028747"/>
              <a:ext cx="2435141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0000" lvl="3" indent="-27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Sub-sub-bullets (16 pt.)</a:t>
              </a:r>
            </a:p>
          </p:txBody>
        </p:sp>
        <p:cxnSp>
          <p:nvCxnSpPr>
            <p:cNvPr id="52" name="Rechte verbindingslijn 51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3" name="Rechte verbindingslijn 52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4" name="Rechte verbindingslijn 53"/>
            <p:cNvCxnSpPr/>
            <p:nvPr userDrawn="1"/>
          </p:nvCxnSpPr>
          <p:spPr>
            <a:xfrm>
              <a:off x="-2959100" y="5249278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5" name="Groep 54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26" name="Afgeronde rechthoek 12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7" name="Groep 126"/>
              <p:cNvGrpSpPr/>
              <p:nvPr userDrawn="1"/>
            </p:nvGrpSpPr>
            <p:grpSpPr>
              <a:xfrm>
                <a:off x="-977739" y="864082"/>
                <a:ext cx="419168" cy="410429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8" name="Rechthoek 12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Rechthoek 13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Vrije vorm 13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56" name="Groep 55"/>
            <p:cNvGrpSpPr/>
            <p:nvPr userDrawn="1"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89" name="Rechthoek 88"/>
              <p:cNvSpPr/>
              <p:nvPr userDrawn="1"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2" name="Groep 91"/>
              <p:cNvGrpSpPr/>
              <p:nvPr userDrawn="1"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21" name="Rechthoek 120"/>
                <p:cNvSpPr/>
                <p:nvPr userDrawn="1"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/>
                <p:cNvSpPr/>
                <p:nvPr userDrawn="1"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3" name="Groep 92"/>
              <p:cNvGrpSpPr/>
              <p:nvPr userDrawn="1"/>
            </p:nvGrpSpPr>
            <p:grpSpPr>
              <a:xfrm>
                <a:off x="-2575417" y="1123442"/>
                <a:ext cx="133930" cy="104889"/>
                <a:chOff x="-2556734" y="1123442"/>
                <a:chExt cx="147324" cy="104889"/>
              </a:xfrm>
            </p:grpSpPr>
            <p:grpSp>
              <p:nvGrpSpPr>
                <p:cNvPr id="94" name="Groep 93"/>
                <p:cNvGrpSpPr/>
                <p:nvPr userDrawn="1"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16" name="Rechthoek 11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Rechthoek 11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Rechthoek 117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9" name="Rechthoek 118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20" name="Rechthoek 119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5" name="Groep 94"/>
                <p:cNvGrpSpPr/>
                <p:nvPr userDrawn="1"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96" name="Rechthoek 95"/>
                  <p:cNvSpPr/>
                  <p:nvPr userDrawn="1"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7" name="Rechthoek 96"/>
                  <p:cNvSpPr/>
                  <p:nvPr userDrawn="1"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3" name="Rechthoek 112"/>
                  <p:cNvSpPr/>
                  <p:nvPr userDrawn="1"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4" name="Rechthoek 113"/>
                  <p:cNvSpPr/>
                  <p:nvPr userDrawn="1"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5" name="Rechthoek 114"/>
                  <p:cNvSpPr/>
                  <p:nvPr userDrawn="1"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nl-NL" kern="0" dirty="0">
                      <a:solidFill>
                        <a:srgbClr val="EF291F"/>
                      </a:solidFill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57" name="Groep 56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6" name="Afgeronde rechthoek 7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srgbClr val="EF291F"/>
                  </a:solidFill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7" name="Groep 76"/>
              <p:cNvGrpSpPr/>
              <p:nvPr userDrawn="1"/>
            </p:nvGrpSpPr>
            <p:grpSpPr>
              <a:xfrm>
                <a:off x="-1737762" y="864082"/>
                <a:ext cx="419168" cy="410429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8" name="Rechthoek 7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Vrije vorm 8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nl-NL" kern="0" dirty="0">
                    <a:solidFill>
                      <a:srgbClr val="EF291F"/>
                    </a:solidFill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58" name="Rechte verbindingslijn 57"/>
            <p:cNvCxnSpPr/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59" name="Rechte verbindingslijn 58"/>
            <p:cNvCxnSpPr/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0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61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l-NL" sz="1200" dirty="0">
                  <a:solidFill>
                    <a:srgbClr val="000000"/>
                  </a:solidFill>
                  <a:latin typeface="Segoe UI Light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62" name="Ovaal 61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4" indent="-36000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+mj-lt"/>
                <a:buAutoNum type="arabicPeriod"/>
                <a:defRPr/>
              </a:pPr>
              <a:r>
                <a:rPr lang="nl-NL" sz="1200" b="0" dirty="0">
                  <a:solidFill>
                    <a:srgbClr val="404040"/>
                  </a:solidFill>
                </a:rPr>
                <a:t>Numeriek (16 pt.)</a:t>
              </a:r>
            </a:p>
          </p:txBody>
        </p:sp>
        <p:grpSp>
          <p:nvGrpSpPr>
            <p:cNvPr id="64" name="Groep 63"/>
            <p:cNvGrpSpPr/>
            <p:nvPr userDrawn="1"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4" name="Afgeronde rechthoek 73"/>
              <p:cNvSpPr/>
              <p:nvPr userDrawn="1"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nl-NL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75" name="Vrije vorm 74"/>
              <p:cNvSpPr/>
              <p:nvPr userDrawn="1"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900" dirty="0">
                    <a:solidFill>
                      <a:prstClr val="black"/>
                    </a:solidFill>
                    <a:latin typeface="Segoe UI Light"/>
                  </a:rPr>
                  <a:t>Start</a:t>
                </a:r>
              </a:p>
            </p:txBody>
          </p:sp>
        </p:grpSp>
        <p:sp>
          <p:nvSpPr>
            <p:cNvPr id="65" name="Tekstvak 65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Ga naar de tab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Start’ </a:t>
              </a:r>
              <a:r>
                <a:rPr lang="nl-NL" sz="1200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 vind onderstaande knoppen onder </a:t>
              </a:r>
              <a:r>
                <a:rPr lang="nl-NL" sz="1200" b="1" kern="0" dirty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‘Alinea’</a:t>
              </a: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-2959433" y="375153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67" name="Textfield placeholder"/>
            <p:cNvSpPr txBox="1">
              <a:spLocks/>
            </p:cNvSpPr>
            <p:nvPr userDrawn="1"/>
          </p:nvSpPr>
          <p:spPr>
            <a:xfrm>
              <a:off x="-2571950" y="3751536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000" lvl="5" indent="-270000" defTabSz="179388">
                <a:lnSpc>
                  <a:spcPct val="120000"/>
                </a:lnSpc>
                <a:spcAft>
                  <a:spcPts val="9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Char char=""/>
                <a:defRPr/>
              </a:pPr>
              <a:r>
                <a:rPr lang="nl-NL" sz="1200" cap="none" dirty="0">
                  <a:solidFill>
                    <a:srgbClr val="535353"/>
                  </a:solidFill>
                </a:rPr>
                <a:t># Bullets (16 pt.)</a:t>
              </a:r>
            </a:p>
          </p:txBody>
        </p:sp>
        <p:sp>
          <p:nvSpPr>
            <p:cNvPr id="68" name="Ovaal 67"/>
            <p:cNvSpPr/>
            <p:nvPr userDrawn="1"/>
          </p:nvSpPr>
          <p:spPr>
            <a:xfrm>
              <a:off x="-2959433" y="414870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2571950" y="414870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6" indent="0" defTabSz="179388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SzPct val="90000"/>
                <a:buFont typeface="+mj-lt"/>
                <a:buNone/>
                <a:defRPr/>
              </a:pPr>
              <a:r>
                <a:rPr lang="nl-NL" sz="1200" i="1" dirty="0">
                  <a:solidFill>
                    <a:srgbClr val="404040"/>
                  </a:solidFill>
                </a:rPr>
                <a:t>Cursief donker (16 pt.)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-2959433" y="454586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71" name="Textfield placeholder"/>
            <p:cNvSpPr txBox="1">
              <a:spLocks/>
            </p:cNvSpPr>
            <p:nvPr userDrawn="1"/>
          </p:nvSpPr>
          <p:spPr>
            <a:xfrm>
              <a:off x="-2571950" y="4545864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7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200" i="1" dirty="0">
                  <a:solidFill>
                    <a:srgbClr val="A3B0C0"/>
                  </a:solidFill>
                </a:rPr>
                <a:t>Cursief Licht (16 pt.)</a:t>
              </a:r>
            </a:p>
          </p:txBody>
        </p:sp>
        <p:sp>
          <p:nvSpPr>
            <p:cNvPr id="72" name="Ovaal 71"/>
            <p:cNvSpPr/>
            <p:nvPr userDrawn="1"/>
          </p:nvSpPr>
          <p:spPr>
            <a:xfrm>
              <a:off x="-2959433" y="48876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nl-NL" sz="1050" kern="0" dirty="0">
                  <a:solidFill>
                    <a:prstClr val="white"/>
                  </a:solidFill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73" name="Textfield placeholder"/>
            <p:cNvSpPr txBox="1">
              <a:spLocks/>
            </p:cNvSpPr>
            <p:nvPr userDrawn="1"/>
          </p:nvSpPr>
          <p:spPr>
            <a:xfrm>
              <a:off x="-2571950" y="4887610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8" indent="0" defTabSz="179388">
                <a:lnSpc>
                  <a:spcPct val="8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D1A3B"/>
                </a:buClr>
                <a:buFont typeface="Arial" pitchFamily="34" charset="0"/>
                <a:buNone/>
                <a:defRPr/>
              </a:pPr>
              <a:r>
                <a:rPr lang="nl-NL" sz="1400" b="1" dirty="0">
                  <a:solidFill>
                    <a:srgbClr val="ED1A3B"/>
                  </a:solidFill>
                </a:rPr>
                <a:t>Subtitel (18 pt.)</a:t>
              </a:r>
            </a:p>
          </p:txBody>
        </p:sp>
      </p:grpSp>
      <p:sp>
        <p:nvSpPr>
          <p:cNvPr id="140" name="Hyperlink - Inhoudsopgave">
            <a:hlinkClick r:id="rId5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9" name="Grijze lijn - onder"/>
          <p:cNvCxnSpPr/>
          <p:nvPr/>
        </p:nvCxnSpPr>
        <p:spPr>
          <a:xfrm flipH="1">
            <a:off x="664804" y="5776291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ijze lijn - boven"/>
          <p:cNvCxnSpPr/>
          <p:nvPr/>
        </p:nvCxnSpPr>
        <p:spPr>
          <a:xfrm flipH="1">
            <a:off x="664804" y="1358670"/>
            <a:ext cx="108712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70549" y="6295992"/>
            <a:ext cx="6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67A-C720-417A-A072-0CD211FD8662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Afbeelding"/>
          <p:cNvSpPr>
            <a:spLocks noGrp="1"/>
          </p:cNvSpPr>
          <p:nvPr>
            <p:ph type="pic" idx="13"/>
          </p:nvPr>
        </p:nvSpPr>
        <p:spPr>
          <a:xfrm>
            <a:off x="664804" y="1377951"/>
            <a:ext cx="10871230" cy="43812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Subtitel"/>
          <p:cNvSpPr>
            <a:spLocks noGrp="1"/>
          </p:cNvSpPr>
          <p:nvPr>
            <p:ph type="body" idx="14"/>
          </p:nvPr>
        </p:nvSpPr>
        <p:spPr>
          <a:xfrm>
            <a:off x="664109" y="1001348"/>
            <a:ext cx="10870131" cy="317758"/>
          </a:xfrm>
        </p:spPr>
        <p:txBody>
          <a:bodyPr bIns="72000" anchor="t" anchorCtr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itel"/>
          <p:cNvSpPr>
            <a:spLocks noGrp="1"/>
          </p:cNvSpPr>
          <p:nvPr>
            <p:ph type="title"/>
          </p:nvPr>
        </p:nvSpPr>
        <p:spPr>
          <a:xfrm>
            <a:off x="664109" y="464521"/>
            <a:ext cx="10870131" cy="5332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2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cator - onder"/>
          <p:cNvSpPr/>
          <p:nvPr userDrawn="1"/>
        </p:nvSpPr>
        <p:spPr>
          <a:xfrm rot="16200000" flipH="1">
            <a:off x="654860" y="6418842"/>
            <a:ext cx="670664" cy="207652"/>
          </a:xfrm>
          <a:custGeom>
            <a:avLst/>
            <a:gdLst>
              <a:gd name="connsiteX0" fmla="*/ 0 w 670664"/>
              <a:gd name="connsiteY0" fmla="*/ 207598 h 207598"/>
              <a:gd name="connsiteX1" fmla="*/ 670664 w 670664"/>
              <a:gd name="connsiteY1" fmla="*/ 207598 h 207598"/>
              <a:gd name="connsiteX2" fmla="*/ 670664 w 670664"/>
              <a:gd name="connsiteY2" fmla="*/ 0 h 207598"/>
              <a:gd name="connsiteX3" fmla="*/ 142329 w 670664"/>
              <a:gd name="connsiteY3" fmla="*/ 0 h 2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207598">
                <a:moveTo>
                  <a:pt x="0" y="207598"/>
                </a:moveTo>
                <a:lnTo>
                  <a:pt x="670664" y="207598"/>
                </a:lnTo>
                <a:lnTo>
                  <a:pt x="670664" y="0"/>
                </a:lnTo>
                <a:lnTo>
                  <a:pt x="142329" y="0"/>
                </a:lnTo>
                <a:close/>
              </a:path>
            </a:pathLst>
          </a:custGeom>
          <a:solidFill>
            <a:srgbClr val="EE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34" name="Locator - boven"/>
          <p:cNvSpPr/>
          <p:nvPr userDrawn="1"/>
        </p:nvSpPr>
        <p:spPr>
          <a:xfrm rot="16200000" flipH="1">
            <a:off x="781670" y="104709"/>
            <a:ext cx="417070" cy="207652"/>
          </a:xfrm>
          <a:custGeom>
            <a:avLst/>
            <a:gdLst>
              <a:gd name="connsiteX0" fmla="*/ 0 w 417070"/>
              <a:gd name="connsiteY0" fmla="*/ 0 h 207598"/>
              <a:gd name="connsiteX1" fmla="*/ 0 w 417070"/>
              <a:gd name="connsiteY1" fmla="*/ 207598 h 207598"/>
              <a:gd name="connsiteX2" fmla="*/ 274741 w 417070"/>
              <a:gd name="connsiteY2" fmla="*/ 207598 h 207598"/>
              <a:gd name="connsiteX3" fmla="*/ 417070 w 417070"/>
              <a:gd name="connsiteY3" fmla="*/ 0 h 2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070" h="207598">
                <a:moveTo>
                  <a:pt x="0" y="0"/>
                </a:moveTo>
                <a:lnTo>
                  <a:pt x="0" y="207598"/>
                </a:lnTo>
                <a:lnTo>
                  <a:pt x="274741" y="207598"/>
                </a:lnTo>
                <a:lnTo>
                  <a:pt x="417070" y="0"/>
                </a:lnTo>
                <a:close/>
              </a:path>
            </a:pathLst>
          </a:custGeom>
          <a:solidFill>
            <a:srgbClr val="EE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35" name="BDO-logo"/>
          <p:cNvGrpSpPr/>
          <p:nvPr userDrawn="1"/>
        </p:nvGrpSpPr>
        <p:grpSpPr>
          <a:xfrm>
            <a:off x="10757351" y="6218412"/>
            <a:ext cx="784458" cy="300228"/>
            <a:chOff x="10754551" y="6218412"/>
            <a:chExt cx="784254" cy="300228"/>
          </a:xfrm>
        </p:grpSpPr>
        <p:sp>
          <p:nvSpPr>
            <p:cNvPr id="36" name="logo BDO - element_01"/>
            <p:cNvSpPr>
              <a:spLocks noEditPoints="1"/>
            </p:cNvSpPr>
            <p:nvPr userDrawn="1"/>
          </p:nvSpPr>
          <p:spPr bwMode="auto">
            <a:xfrm>
              <a:off x="10849214" y="6220830"/>
              <a:ext cx="195200" cy="225948"/>
            </a:xfrm>
            <a:custGeom>
              <a:avLst/>
              <a:gdLst>
                <a:gd name="T0" fmla="*/ 312 w 1130"/>
                <a:gd name="T1" fmla="*/ 531 h 1308"/>
                <a:gd name="T2" fmla="*/ 551 w 1130"/>
                <a:gd name="T3" fmla="*/ 530 h 1308"/>
                <a:gd name="T4" fmla="*/ 610 w 1130"/>
                <a:gd name="T5" fmla="*/ 519 h 1308"/>
                <a:gd name="T6" fmla="*/ 668 w 1130"/>
                <a:gd name="T7" fmla="*/ 497 h 1308"/>
                <a:gd name="T8" fmla="*/ 716 w 1130"/>
                <a:gd name="T9" fmla="*/ 461 h 1308"/>
                <a:gd name="T10" fmla="*/ 749 w 1130"/>
                <a:gd name="T11" fmla="*/ 413 h 1308"/>
                <a:gd name="T12" fmla="*/ 762 w 1130"/>
                <a:gd name="T13" fmla="*/ 350 h 1308"/>
                <a:gd name="T14" fmla="*/ 753 w 1130"/>
                <a:gd name="T15" fmla="*/ 289 h 1308"/>
                <a:gd name="T16" fmla="*/ 730 w 1130"/>
                <a:gd name="T17" fmla="*/ 248 h 1308"/>
                <a:gd name="T18" fmla="*/ 695 w 1130"/>
                <a:gd name="T19" fmla="*/ 222 h 1308"/>
                <a:gd name="T20" fmla="*/ 654 w 1130"/>
                <a:gd name="T21" fmla="*/ 208 h 1308"/>
                <a:gd name="T22" fmla="*/ 611 w 1130"/>
                <a:gd name="T23" fmla="*/ 203 h 1308"/>
                <a:gd name="T24" fmla="*/ 312 w 1130"/>
                <a:gd name="T25" fmla="*/ 203 h 1308"/>
                <a:gd name="T26" fmla="*/ 720 w 1130"/>
                <a:gd name="T27" fmla="*/ 3 h 1308"/>
                <a:gd name="T28" fmla="*/ 815 w 1130"/>
                <a:gd name="T29" fmla="*/ 28 h 1308"/>
                <a:gd name="T30" fmla="*/ 899 w 1130"/>
                <a:gd name="T31" fmla="*/ 73 h 1308"/>
                <a:gd name="T32" fmla="*/ 964 w 1130"/>
                <a:gd name="T33" fmla="*/ 138 h 1308"/>
                <a:gd name="T34" fmla="*/ 1008 w 1130"/>
                <a:gd name="T35" fmla="*/ 218 h 1308"/>
                <a:gd name="T36" fmla="*/ 1024 w 1130"/>
                <a:gd name="T37" fmla="*/ 310 h 1308"/>
                <a:gd name="T38" fmla="*/ 1011 w 1130"/>
                <a:gd name="T39" fmla="*/ 400 h 1308"/>
                <a:gd name="T40" fmla="*/ 975 w 1130"/>
                <a:gd name="T41" fmla="*/ 476 h 1308"/>
                <a:gd name="T42" fmla="*/ 924 w 1130"/>
                <a:gd name="T43" fmla="*/ 534 h 1308"/>
                <a:gd name="T44" fmla="*/ 864 w 1130"/>
                <a:gd name="T45" fmla="*/ 574 h 1308"/>
                <a:gd name="T46" fmla="*/ 797 w 1130"/>
                <a:gd name="T47" fmla="*/ 594 h 1308"/>
                <a:gd name="T48" fmla="*/ 802 w 1130"/>
                <a:gd name="T49" fmla="*/ 598 h 1308"/>
                <a:gd name="T50" fmla="*/ 876 w 1130"/>
                <a:gd name="T51" fmla="*/ 609 h 1308"/>
                <a:gd name="T52" fmla="*/ 946 w 1130"/>
                <a:gd name="T53" fmla="*/ 634 h 1308"/>
                <a:gd name="T54" fmla="*/ 1011 w 1130"/>
                <a:gd name="T55" fmla="*/ 671 h 1308"/>
                <a:gd name="T56" fmla="*/ 1065 w 1130"/>
                <a:gd name="T57" fmla="*/ 723 h 1308"/>
                <a:gd name="T58" fmla="*/ 1105 w 1130"/>
                <a:gd name="T59" fmla="*/ 791 h 1308"/>
                <a:gd name="T60" fmla="*/ 1125 w 1130"/>
                <a:gd name="T61" fmla="*/ 875 h 1308"/>
                <a:gd name="T62" fmla="*/ 1125 w 1130"/>
                <a:gd name="T63" fmla="*/ 975 h 1308"/>
                <a:gd name="T64" fmla="*/ 1103 w 1130"/>
                <a:gd name="T65" fmla="*/ 1066 h 1308"/>
                <a:gd name="T66" fmla="*/ 1061 w 1130"/>
                <a:gd name="T67" fmla="*/ 1143 h 1308"/>
                <a:gd name="T68" fmla="*/ 999 w 1130"/>
                <a:gd name="T69" fmla="*/ 1203 h 1308"/>
                <a:gd name="T70" fmla="*/ 917 w 1130"/>
                <a:gd name="T71" fmla="*/ 1250 h 1308"/>
                <a:gd name="T72" fmla="*/ 822 w 1130"/>
                <a:gd name="T73" fmla="*/ 1283 h 1308"/>
                <a:gd name="T74" fmla="*/ 711 w 1130"/>
                <a:gd name="T75" fmla="*/ 1302 h 1308"/>
                <a:gd name="T76" fmla="*/ 588 w 1130"/>
                <a:gd name="T77" fmla="*/ 1308 h 1308"/>
                <a:gd name="T78" fmla="*/ 48 w 1130"/>
                <a:gd name="T79" fmla="*/ 1308 h 1308"/>
                <a:gd name="T80" fmla="*/ 507 w 1130"/>
                <a:gd name="T81" fmla="*/ 1106 h 1308"/>
                <a:gd name="T82" fmla="*/ 569 w 1130"/>
                <a:gd name="T83" fmla="*/ 1106 h 1308"/>
                <a:gd name="T84" fmla="*/ 633 w 1130"/>
                <a:gd name="T85" fmla="*/ 1104 h 1308"/>
                <a:gd name="T86" fmla="*/ 712 w 1130"/>
                <a:gd name="T87" fmla="*/ 1093 h 1308"/>
                <a:gd name="T88" fmla="*/ 775 w 1130"/>
                <a:gd name="T89" fmla="*/ 1068 h 1308"/>
                <a:gd name="T90" fmla="*/ 822 w 1130"/>
                <a:gd name="T91" fmla="*/ 1031 h 1308"/>
                <a:gd name="T92" fmla="*/ 853 w 1130"/>
                <a:gd name="T93" fmla="*/ 980 h 1308"/>
                <a:gd name="T94" fmla="*/ 862 w 1130"/>
                <a:gd name="T95" fmla="*/ 914 h 1308"/>
                <a:gd name="T96" fmla="*/ 851 w 1130"/>
                <a:gd name="T97" fmla="*/ 847 h 1308"/>
                <a:gd name="T98" fmla="*/ 818 w 1130"/>
                <a:gd name="T99" fmla="*/ 794 h 1308"/>
                <a:gd name="T100" fmla="*/ 764 w 1130"/>
                <a:gd name="T101" fmla="*/ 754 h 1308"/>
                <a:gd name="T102" fmla="*/ 687 w 1130"/>
                <a:gd name="T103" fmla="*/ 726 h 1308"/>
                <a:gd name="T104" fmla="*/ 589 w 1130"/>
                <a:gd name="T105" fmla="*/ 711 h 1308"/>
                <a:gd name="T106" fmla="*/ 471 w 1130"/>
                <a:gd name="T107" fmla="*/ 707 h 1308"/>
                <a:gd name="T108" fmla="*/ 312 w 1130"/>
                <a:gd name="T109" fmla="*/ 1029 h 1308"/>
                <a:gd name="T110" fmla="*/ 48 w 1130"/>
                <a:gd name="T111" fmla="*/ 108 h 1308"/>
                <a:gd name="T112" fmla="*/ 118 w 1130"/>
                <a:gd name="T113" fmla="*/ 0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0" h="1308">
                  <a:moveTo>
                    <a:pt x="312" y="203"/>
                  </a:moveTo>
                  <a:lnTo>
                    <a:pt x="312" y="531"/>
                  </a:lnTo>
                  <a:lnTo>
                    <a:pt x="522" y="531"/>
                  </a:lnTo>
                  <a:lnTo>
                    <a:pt x="551" y="530"/>
                  </a:lnTo>
                  <a:lnTo>
                    <a:pt x="580" y="526"/>
                  </a:lnTo>
                  <a:lnTo>
                    <a:pt x="610" y="519"/>
                  </a:lnTo>
                  <a:lnTo>
                    <a:pt x="639" y="509"/>
                  </a:lnTo>
                  <a:lnTo>
                    <a:pt x="668" y="497"/>
                  </a:lnTo>
                  <a:lnTo>
                    <a:pt x="693" y="480"/>
                  </a:lnTo>
                  <a:lnTo>
                    <a:pt x="716" y="461"/>
                  </a:lnTo>
                  <a:lnTo>
                    <a:pt x="735" y="439"/>
                  </a:lnTo>
                  <a:lnTo>
                    <a:pt x="749" y="413"/>
                  </a:lnTo>
                  <a:lnTo>
                    <a:pt x="759" y="383"/>
                  </a:lnTo>
                  <a:lnTo>
                    <a:pt x="762" y="350"/>
                  </a:lnTo>
                  <a:lnTo>
                    <a:pt x="760" y="317"/>
                  </a:lnTo>
                  <a:lnTo>
                    <a:pt x="753" y="289"/>
                  </a:lnTo>
                  <a:lnTo>
                    <a:pt x="742" y="267"/>
                  </a:lnTo>
                  <a:lnTo>
                    <a:pt x="730" y="248"/>
                  </a:lnTo>
                  <a:lnTo>
                    <a:pt x="713" y="234"/>
                  </a:lnTo>
                  <a:lnTo>
                    <a:pt x="695" y="222"/>
                  </a:lnTo>
                  <a:lnTo>
                    <a:pt x="675" y="214"/>
                  </a:lnTo>
                  <a:lnTo>
                    <a:pt x="654" y="208"/>
                  </a:lnTo>
                  <a:lnTo>
                    <a:pt x="632" y="205"/>
                  </a:lnTo>
                  <a:lnTo>
                    <a:pt x="611" y="203"/>
                  </a:lnTo>
                  <a:lnTo>
                    <a:pt x="589" y="203"/>
                  </a:lnTo>
                  <a:lnTo>
                    <a:pt x="312" y="203"/>
                  </a:lnTo>
                  <a:close/>
                  <a:moveTo>
                    <a:pt x="669" y="0"/>
                  </a:moveTo>
                  <a:lnTo>
                    <a:pt x="720" y="3"/>
                  </a:lnTo>
                  <a:lnTo>
                    <a:pt x="770" y="13"/>
                  </a:lnTo>
                  <a:lnTo>
                    <a:pt x="815" y="28"/>
                  </a:lnTo>
                  <a:lnTo>
                    <a:pt x="860" y="47"/>
                  </a:lnTo>
                  <a:lnTo>
                    <a:pt x="899" y="73"/>
                  </a:lnTo>
                  <a:lnTo>
                    <a:pt x="934" y="104"/>
                  </a:lnTo>
                  <a:lnTo>
                    <a:pt x="964" y="138"/>
                  </a:lnTo>
                  <a:lnTo>
                    <a:pt x="989" y="175"/>
                  </a:lnTo>
                  <a:lnTo>
                    <a:pt x="1008" y="218"/>
                  </a:lnTo>
                  <a:lnTo>
                    <a:pt x="1019" y="262"/>
                  </a:lnTo>
                  <a:lnTo>
                    <a:pt x="1024" y="310"/>
                  </a:lnTo>
                  <a:lnTo>
                    <a:pt x="1021" y="356"/>
                  </a:lnTo>
                  <a:lnTo>
                    <a:pt x="1011" y="400"/>
                  </a:lnTo>
                  <a:lnTo>
                    <a:pt x="996" y="440"/>
                  </a:lnTo>
                  <a:lnTo>
                    <a:pt x="975" y="476"/>
                  </a:lnTo>
                  <a:lnTo>
                    <a:pt x="952" y="506"/>
                  </a:lnTo>
                  <a:lnTo>
                    <a:pt x="924" y="534"/>
                  </a:lnTo>
                  <a:lnTo>
                    <a:pt x="895" y="556"/>
                  </a:lnTo>
                  <a:lnTo>
                    <a:pt x="864" y="574"/>
                  </a:lnTo>
                  <a:lnTo>
                    <a:pt x="831" y="586"/>
                  </a:lnTo>
                  <a:lnTo>
                    <a:pt x="797" y="594"/>
                  </a:lnTo>
                  <a:lnTo>
                    <a:pt x="764" y="597"/>
                  </a:lnTo>
                  <a:lnTo>
                    <a:pt x="802" y="598"/>
                  </a:lnTo>
                  <a:lnTo>
                    <a:pt x="839" y="602"/>
                  </a:lnTo>
                  <a:lnTo>
                    <a:pt x="876" y="609"/>
                  </a:lnTo>
                  <a:lnTo>
                    <a:pt x="912" y="620"/>
                  </a:lnTo>
                  <a:lnTo>
                    <a:pt x="946" y="634"/>
                  </a:lnTo>
                  <a:lnTo>
                    <a:pt x="979" y="651"/>
                  </a:lnTo>
                  <a:lnTo>
                    <a:pt x="1011" y="671"/>
                  </a:lnTo>
                  <a:lnTo>
                    <a:pt x="1040" y="696"/>
                  </a:lnTo>
                  <a:lnTo>
                    <a:pt x="1065" y="723"/>
                  </a:lnTo>
                  <a:lnTo>
                    <a:pt x="1087" y="755"/>
                  </a:lnTo>
                  <a:lnTo>
                    <a:pt x="1105" y="791"/>
                  </a:lnTo>
                  <a:lnTo>
                    <a:pt x="1117" y="831"/>
                  </a:lnTo>
                  <a:lnTo>
                    <a:pt x="1125" y="875"/>
                  </a:lnTo>
                  <a:lnTo>
                    <a:pt x="1130" y="923"/>
                  </a:lnTo>
                  <a:lnTo>
                    <a:pt x="1125" y="975"/>
                  </a:lnTo>
                  <a:lnTo>
                    <a:pt x="1117" y="1022"/>
                  </a:lnTo>
                  <a:lnTo>
                    <a:pt x="1103" y="1066"/>
                  </a:lnTo>
                  <a:lnTo>
                    <a:pt x="1084" y="1106"/>
                  </a:lnTo>
                  <a:lnTo>
                    <a:pt x="1061" y="1143"/>
                  </a:lnTo>
                  <a:lnTo>
                    <a:pt x="1032" y="1174"/>
                  </a:lnTo>
                  <a:lnTo>
                    <a:pt x="999" y="1203"/>
                  </a:lnTo>
                  <a:lnTo>
                    <a:pt x="960" y="1228"/>
                  </a:lnTo>
                  <a:lnTo>
                    <a:pt x="917" y="1250"/>
                  </a:lnTo>
                  <a:lnTo>
                    <a:pt x="872" y="1268"/>
                  </a:lnTo>
                  <a:lnTo>
                    <a:pt x="822" y="1283"/>
                  </a:lnTo>
                  <a:lnTo>
                    <a:pt x="769" y="1294"/>
                  </a:lnTo>
                  <a:lnTo>
                    <a:pt x="711" y="1302"/>
                  </a:lnTo>
                  <a:lnTo>
                    <a:pt x="651" y="1306"/>
                  </a:lnTo>
                  <a:lnTo>
                    <a:pt x="588" y="1308"/>
                  </a:lnTo>
                  <a:lnTo>
                    <a:pt x="48" y="1308"/>
                  </a:lnTo>
                  <a:lnTo>
                    <a:pt x="48" y="1308"/>
                  </a:lnTo>
                  <a:lnTo>
                    <a:pt x="337" y="1106"/>
                  </a:lnTo>
                  <a:lnTo>
                    <a:pt x="507" y="1106"/>
                  </a:lnTo>
                  <a:lnTo>
                    <a:pt x="540" y="1106"/>
                  </a:lnTo>
                  <a:lnTo>
                    <a:pt x="569" y="1106"/>
                  </a:lnTo>
                  <a:lnTo>
                    <a:pt x="589" y="1106"/>
                  </a:lnTo>
                  <a:lnTo>
                    <a:pt x="633" y="1104"/>
                  </a:lnTo>
                  <a:lnTo>
                    <a:pt x="675" y="1100"/>
                  </a:lnTo>
                  <a:lnTo>
                    <a:pt x="712" y="1093"/>
                  </a:lnTo>
                  <a:lnTo>
                    <a:pt x="745" y="1082"/>
                  </a:lnTo>
                  <a:lnTo>
                    <a:pt x="775" y="1068"/>
                  </a:lnTo>
                  <a:lnTo>
                    <a:pt x="800" y="1052"/>
                  </a:lnTo>
                  <a:lnTo>
                    <a:pt x="822" y="1031"/>
                  </a:lnTo>
                  <a:lnTo>
                    <a:pt x="840" y="1008"/>
                  </a:lnTo>
                  <a:lnTo>
                    <a:pt x="853" y="980"/>
                  </a:lnTo>
                  <a:lnTo>
                    <a:pt x="860" y="949"/>
                  </a:lnTo>
                  <a:lnTo>
                    <a:pt x="862" y="914"/>
                  </a:lnTo>
                  <a:lnTo>
                    <a:pt x="860" y="879"/>
                  </a:lnTo>
                  <a:lnTo>
                    <a:pt x="851" y="847"/>
                  </a:lnTo>
                  <a:lnTo>
                    <a:pt x="837" y="818"/>
                  </a:lnTo>
                  <a:lnTo>
                    <a:pt x="818" y="794"/>
                  </a:lnTo>
                  <a:lnTo>
                    <a:pt x="793" y="772"/>
                  </a:lnTo>
                  <a:lnTo>
                    <a:pt x="764" y="754"/>
                  </a:lnTo>
                  <a:lnTo>
                    <a:pt x="729" y="739"/>
                  </a:lnTo>
                  <a:lnTo>
                    <a:pt x="687" y="726"/>
                  </a:lnTo>
                  <a:lnTo>
                    <a:pt x="642" y="718"/>
                  </a:lnTo>
                  <a:lnTo>
                    <a:pt x="589" y="711"/>
                  </a:lnTo>
                  <a:lnTo>
                    <a:pt x="533" y="708"/>
                  </a:lnTo>
                  <a:lnTo>
                    <a:pt x="471" y="707"/>
                  </a:lnTo>
                  <a:lnTo>
                    <a:pt x="312" y="707"/>
                  </a:lnTo>
                  <a:lnTo>
                    <a:pt x="312" y="1029"/>
                  </a:lnTo>
                  <a:lnTo>
                    <a:pt x="48" y="1214"/>
                  </a:lnTo>
                  <a:lnTo>
                    <a:pt x="48" y="10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194A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2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" name="logo BDO - element_02"/>
            <p:cNvSpPr>
              <a:spLocks/>
            </p:cNvSpPr>
            <p:nvPr userDrawn="1"/>
          </p:nvSpPr>
          <p:spPr bwMode="auto">
            <a:xfrm>
              <a:off x="11065489" y="6220830"/>
              <a:ext cx="211438" cy="225948"/>
            </a:xfrm>
            <a:custGeom>
              <a:avLst/>
              <a:gdLst>
                <a:gd name="T0" fmla="*/ 569 w 1224"/>
                <a:gd name="T1" fmla="*/ 0 h 1308"/>
                <a:gd name="T2" fmla="*/ 701 w 1224"/>
                <a:gd name="T3" fmla="*/ 11 h 1308"/>
                <a:gd name="T4" fmla="*/ 825 w 1224"/>
                <a:gd name="T5" fmla="*/ 46 h 1308"/>
                <a:gd name="T6" fmla="*/ 937 w 1224"/>
                <a:gd name="T7" fmla="*/ 101 h 1308"/>
                <a:gd name="T8" fmla="*/ 1034 w 1224"/>
                <a:gd name="T9" fmla="*/ 176 h 1308"/>
                <a:gd name="T10" fmla="*/ 1113 w 1224"/>
                <a:gd name="T11" fmla="*/ 270 h 1308"/>
                <a:gd name="T12" fmla="*/ 1173 w 1224"/>
                <a:gd name="T13" fmla="*/ 381 h 1308"/>
                <a:gd name="T14" fmla="*/ 1210 w 1224"/>
                <a:gd name="T15" fmla="*/ 510 h 1308"/>
                <a:gd name="T16" fmla="*/ 1224 w 1224"/>
                <a:gd name="T17" fmla="*/ 655 h 1308"/>
                <a:gd name="T18" fmla="*/ 1211 w 1224"/>
                <a:gd name="T19" fmla="*/ 796 h 1308"/>
                <a:gd name="T20" fmla="*/ 1178 w 1224"/>
                <a:gd name="T21" fmla="*/ 920 h 1308"/>
                <a:gd name="T22" fmla="*/ 1126 w 1224"/>
                <a:gd name="T23" fmla="*/ 1026 h 1308"/>
                <a:gd name="T24" fmla="*/ 1057 w 1224"/>
                <a:gd name="T25" fmla="*/ 1114 h 1308"/>
                <a:gd name="T26" fmla="*/ 974 w 1224"/>
                <a:gd name="T27" fmla="*/ 1185 h 1308"/>
                <a:gd name="T28" fmla="*/ 882 w 1224"/>
                <a:gd name="T29" fmla="*/ 1240 h 1308"/>
                <a:gd name="T30" fmla="*/ 781 w 1224"/>
                <a:gd name="T31" fmla="*/ 1277 h 1308"/>
                <a:gd name="T32" fmla="*/ 677 w 1224"/>
                <a:gd name="T33" fmla="*/ 1301 h 1308"/>
                <a:gd name="T34" fmla="*/ 569 w 1224"/>
                <a:gd name="T35" fmla="*/ 1308 h 1308"/>
                <a:gd name="T36" fmla="*/ 50 w 1224"/>
                <a:gd name="T37" fmla="*/ 1308 h 1308"/>
                <a:gd name="T38" fmla="*/ 495 w 1224"/>
                <a:gd name="T39" fmla="*/ 1106 h 1308"/>
                <a:gd name="T40" fmla="*/ 503 w 1224"/>
                <a:gd name="T41" fmla="*/ 1107 h 1308"/>
                <a:gd name="T42" fmla="*/ 528 w 1224"/>
                <a:gd name="T43" fmla="*/ 1107 h 1308"/>
                <a:gd name="T44" fmla="*/ 565 w 1224"/>
                <a:gd name="T45" fmla="*/ 1104 h 1308"/>
                <a:gd name="T46" fmla="*/ 612 w 1224"/>
                <a:gd name="T47" fmla="*/ 1099 h 1308"/>
                <a:gd name="T48" fmla="*/ 664 w 1224"/>
                <a:gd name="T49" fmla="*/ 1086 h 1308"/>
                <a:gd name="T50" fmla="*/ 721 w 1224"/>
                <a:gd name="T51" fmla="*/ 1066 h 1308"/>
                <a:gd name="T52" fmla="*/ 777 w 1224"/>
                <a:gd name="T53" fmla="*/ 1034 h 1308"/>
                <a:gd name="T54" fmla="*/ 830 w 1224"/>
                <a:gd name="T55" fmla="*/ 991 h 1308"/>
                <a:gd name="T56" fmla="*/ 876 w 1224"/>
                <a:gd name="T57" fmla="*/ 934 h 1308"/>
                <a:gd name="T58" fmla="*/ 914 w 1224"/>
                <a:gd name="T59" fmla="*/ 859 h 1308"/>
                <a:gd name="T60" fmla="*/ 938 w 1224"/>
                <a:gd name="T61" fmla="*/ 767 h 1308"/>
                <a:gd name="T62" fmla="*/ 948 w 1224"/>
                <a:gd name="T63" fmla="*/ 655 h 1308"/>
                <a:gd name="T64" fmla="*/ 938 w 1224"/>
                <a:gd name="T65" fmla="*/ 542 h 1308"/>
                <a:gd name="T66" fmla="*/ 911 w 1224"/>
                <a:gd name="T67" fmla="*/ 449 h 1308"/>
                <a:gd name="T68" fmla="*/ 871 w 1224"/>
                <a:gd name="T69" fmla="*/ 376 h 1308"/>
                <a:gd name="T70" fmla="*/ 820 w 1224"/>
                <a:gd name="T71" fmla="*/ 318 h 1308"/>
                <a:gd name="T72" fmla="*/ 763 w 1224"/>
                <a:gd name="T73" fmla="*/ 275 h 1308"/>
                <a:gd name="T74" fmla="*/ 704 w 1224"/>
                <a:gd name="T75" fmla="*/ 244 h 1308"/>
                <a:gd name="T76" fmla="*/ 645 w 1224"/>
                <a:gd name="T77" fmla="*/ 223 h 1308"/>
                <a:gd name="T78" fmla="*/ 590 w 1224"/>
                <a:gd name="T79" fmla="*/ 211 h 1308"/>
                <a:gd name="T80" fmla="*/ 543 w 1224"/>
                <a:gd name="T81" fmla="*/ 205 h 1308"/>
                <a:gd name="T82" fmla="*/ 507 w 1224"/>
                <a:gd name="T83" fmla="*/ 203 h 1308"/>
                <a:gd name="T84" fmla="*/ 314 w 1224"/>
                <a:gd name="T85" fmla="*/ 203 h 1308"/>
                <a:gd name="T86" fmla="*/ 50 w 1224"/>
                <a:gd name="T87" fmla="*/ 1214 h 1308"/>
                <a:gd name="T88" fmla="*/ 0 w 1224"/>
                <a:gd name="T89" fmla="*/ 0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308">
                  <a:moveTo>
                    <a:pt x="0" y="0"/>
                  </a:moveTo>
                  <a:lnTo>
                    <a:pt x="569" y="0"/>
                  </a:lnTo>
                  <a:lnTo>
                    <a:pt x="637" y="3"/>
                  </a:lnTo>
                  <a:lnTo>
                    <a:pt x="701" y="11"/>
                  </a:lnTo>
                  <a:lnTo>
                    <a:pt x="765" y="27"/>
                  </a:lnTo>
                  <a:lnTo>
                    <a:pt x="825" y="46"/>
                  </a:lnTo>
                  <a:lnTo>
                    <a:pt x="882" y="71"/>
                  </a:lnTo>
                  <a:lnTo>
                    <a:pt x="937" y="101"/>
                  </a:lnTo>
                  <a:lnTo>
                    <a:pt x="987" y="137"/>
                  </a:lnTo>
                  <a:lnTo>
                    <a:pt x="1034" y="176"/>
                  </a:lnTo>
                  <a:lnTo>
                    <a:pt x="1075" y="220"/>
                  </a:lnTo>
                  <a:lnTo>
                    <a:pt x="1113" y="270"/>
                  </a:lnTo>
                  <a:lnTo>
                    <a:pt x="1145" y="323"/>
                  </a:lnTo>
                  <a:lnTo>
                    <a:pt x="1173" y="381"/>
                  </a:lnTo>
                  <a:lnTo>
                    <a:pt x="1195" y="444"/>
                  </a:lnTo>
                  <a:lnTo>
                    <a:pt x="1210" y="510"/>
                  </a:lnTo>
                  <a:lnTo>
                    <a:pt x="1221" y="580"/>
                  </a:lnTo>
                  <a:lnTo>
                    <a:pt x="1224" y="655"/>
                  </a:lnTo>
                  <a:lnTo>
                    <a:pt x="1221" y="728"/>
                  </a:lnTo>
                  <a:lnTo>
                    <a:pt x="1211" y="796"/>
                  </a:lnTo>
                  <a:lnTo>
                    <a:pt x="1198" y="861"/>
                  </a:lnTo>
                  <a:lnTo>
                    <a:pt x="1178" y="920"/>
                  </a:lnTo>
                  <a:lnTo>
                    <a:pt x="1155" y="975"/>
                  </a:lnTo>
                  <a:lnTo>
                    <a:pt x="1126" y="1026"/>
                  </a:lnTo>
                  <a:lnTo>
                    <a:pt x="1093" y="1073"/>
                  </a:lnTo>
                  <a:lnTo>
                    <a:pt x="1057" y="1114"/>
                  </a:lnTo>
                  <a:lnTo>
                    <a:pt x="1017" y="1152"/>
                  </a:lnTo>
                  <a:lnTo>
                    <a:pt x="974" y="1185"/>
                  </a:lnTo>
                  <a:lnTo>
                    <a:pt x="930" y="1214"/>
                  </a:lnTo>
                  <a:lnTo>
                    <a:pt x="882" y="1240"/>
                  </a:lnTo>
                  <a:lnTo>
                    <a:pt x="832" y="1261"/>
                  </a:lnTo>
                  <a:lnTo>
                    <a:pt x="781" y="1277"/>
                  </a:lnTo>
                  <a:lnTo>
                    <a:pt x="729" y="1291"/>
                  </a:lnTo>
                  <a:lnTo>
                    <a:pt x="677" y="1301"/>
                  </a:lnTo>
                  <a:lnTo>
                    <a:pt x="623" y="1306"/>
                  </a:lnTo>
                  <a:lnTo>
                    <a:pt x="569" y="1308"/>
                  </a:lnTo>
                  <a:lnTo>
                    <a:pt x="50" y="1308"/>
                  </a:lnTo>
                  <a:lnTo>
                    <a:pt x="50" y="1308"/>
                  </a:lnTo>
                  <a:lnTo>
                    <a:pt x="339" y="1106"/>
                  </a:lnTo>
                  <a:lnTo>
                    <a:pt x="495" y="1106"/>
                  </a:lnTo>
                  <a:lnTo>
                    <a:pt x="496" y="1106"/>
                  </a:lnTo>
                  <a:lnTo>
                    <a:pt x="503" y="1107"/>
                  </a:lnTo>
                  <a:lnTo>
                    <a:pt x="514" y="1107"/>
                  </a:lnTo>
                  <a:lnTo>
                    <a:pt x="528" y="1107"/>
                  </a:lnTo>
                  <a:lnTo>
                    <a:pt x="544" y="1106"/>
                  </a:lnTo>
                  <a:lnTo>
                    <a:pt x="565" y="1104"/>
                  </a:lnTo>
                  <a:lnTo>
                    <a:pt x="587" y="1103"/>
                  </a:lnTo>
                  <a:lnTo>
                    <a:pt x="612" y="1099"/>
                  </a:lnTo>
                  <a:lnTo>
                    <a:pt x="638" y="1093"/>
                  </a:lnTo>
                  <a:lnTo>
                    <a:pt x="664" y="1086"/>
                  </a:lnTo>
                  <a:lnTo>
                    <a:pt x="693" y="1077"/>
                  </a:lnTo>
                  <a:lnTo>
                    <a:pt x="721" y="1066"/>
                  </a:lnTo>
                  <a:lnTo>
                    <a:pt x="750" y="1051"/>
                  </a:lnTo>
                  <a:lnTo>
                    <a:pt x="777" y="1034"/>
                  </a:lnTo>
                  <a:lnTo>
                    <a:pt x="805" y="1015"/>
                  </a:lnTo>
                  <a:lnTo>
                    <a:pt x="830" y="991"/>
                  </a:lnTo>
                  <a:lnTo>
                    <a:pt x="854" y="964"/>
                  </a:lnTo>
                  <a:lnTo>
                    <a:pt x="876" y="934"/>
                  </a:lnTo>
                  <a:lnTo>
                    <a:pt x="897" y="898"/>
                  </a:lnTo>
                  <a:lnTo>
                    <a:pt x="914" y="859"/>
                  </a:lnTo>
                  <a:lnTo>
                    <a:pt x="929" y="816"/>
                  </a:lnTo>
                  <a:lnTo>
                    <a:pt x="938" y="767"/>
                  </a:lnTo>
                  <a:lnTo>
                    <a:pt x="945" y="714"/>
                  </a:lnTo>
                  <a:lnTo>
                    <a:pt x="948" y="655"/>
                  </a:lnTo>
                  <a:lnTo>
                    <a:pt x="945" y="596"/>
                  </a:lnTo>
                  <a:lnTo>
                    <a:pt x="938" y="542"/>
                  </a:lnTo>
                  <a:lnTo>
                    <a:pt x="926" y="493"/>
                  </a:lnTo>
                  <a:lnTo>
                    <a:pt x="911" y="449"/>
                  </a:lnTo>
                  <a:lnTo>
                    <a:pt x="893" y="410"/>
                  </a:lnTo>
                  <a:lnTo>
                    <a:pt x="871" y="376"/>
                  </a:lnTo>
                  <a:lnTo>
                    <a:pt x="846" y="344"/>
                  </a:lnTo>
                  <a:lnTo>
                    <a:pt x="820" y="318"/>
                  </a:lnTo>
                  <a:lnTo>
                    <a:pt x="792" y="295"/>
                  </a:lnTo>
                  <a:lnTo>
                    <a:pt x="763" y="275"/>
                  </a:lnTo>
                  <a:lnTo>
                    <a:pt x="734" y="258"/>
                  </a:lnTo>
                  <a:lnTo>
                    <a:pt x="704" y="244"/>
                  </a:lnTo>
                  <a:lnTo>
                    <a:pt x="674" y="233"/>
                  </a:lnTo>
                  <a:lnTo>
                    <a:pt x="645" y="223"/>
                  </a:lnTo>
                  <a:lnTo>
                    <a:pt x="616" y="216"/>
                  </a:lnTo>
                  <a:lnTo>
                    <a:pt x="590" y="211"/>
                  </a:lnTo>
                  <a:lnTo>
                    <a:pt x="565" y="207"/>
                  </a:lnTo>
                  <a:lnTo>
                    <a:pt x="543" y="205"/>
                  </a:lnTo>
                  <a:lnTo>
                    <a:pt x="524" y="204"/>
                  </a:lnTo>
                  <a:lnTo>
                    <a:pt x="507" y="203"/>
                  </a:lnTo>
                  <a:lnTo>
                    <a:pt x="495" y="203"/>
                  </a:lnTo>
                  <a:lnTo>
                    <a:pt x="314" y="203"/>
                  </a:lnTo>
                  <a:lnTo>
                    <a:pt x="314" y="1029"/>
                  </a:lnTo>
                  <a:lnTo>
                    <a:pt x="50" y="1214"/>
                  </a:lnTo>
                  <a:lnTo>
                    <a:pt x="5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A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2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logo BDO - element_03"/>
            <p:cNvSpPr>
              <a:spLocks noEditPoints="1"/>
            </p:cNvSpPr>
            <p:nvPr userDrawn="1"/>
          </p:nvSpPr>
          <p:spPr bwMode="auto">
            <a:xfrm>
              <a:off x="11298001" y="6218412"/>
              <a:ext cx="240804" cy="230785"/>
            </a:xfrm>
            <a:custGeom>
              <a:avLst/>
              <a:gdLst>
                <a:gd name="T0" fmla="*/ 636 w 1394"/>
                <a:gd name="T1" fmla="*/ 200 h 1338"/>
                <a:gd name="T2" fmla="*/ 537 w 1394"/>
                <a:gd name="T3" fmla="*/ 227 h 1338"/>
                <a:gd name="T4" fmla="*/ 440 w 1394"/>
                <a:gd name="T5" fmla="*/ 282 h 1338"/>
                <a:gd name="T6" fmla="*/ 356 w 1394"/>
                <a:gd name="T7" fmla="*/ 370 h 1338"/>
                <a:gd name="T8" fmla="*/ 298 w 1394"/>
                <a:gd name="T9" fmla="*/ 498 h 1338"/>
                <a:gd name="T10" fmla="*/ 276 w 1394"/>
                <a:gd name="T11" fmla="*/ 670 h 1338"/>
                <a:gd name="T12" fmla="*/ 298 w 1394"/>
                <a:gd name="T13" fmla="*/ 842 h 1338"/>
                <a:gd name="T14" fmla="*/ 356 w 1394"/>
                <a:gd name="T15" fmla="*/ 968 h 1338"/>
                <a:gd name="T16" fmla="*/ 440 w 1394"/>
                <a:gd name="T17" fmla="*/ 1057 h 1338"/>
                <a:gd name="T18" fmla="*/ 537 w 1394"/>
                <a:gd name="T19" fmla="*/ 1112 h 1338"/>
                <a:gd name="T20" fmla="*/ 636 w 1394"/>
                <a:gd name="T21" fmla="*/ 1138 h 1338"/>
                <a:gd name="T22" fmla="*/ 727 w 1394"/>
                <a:gd name="T23" fmla="*/ 1141 h 1338"/>
                <a:gd name="T24" fmla="*/ 825 w 1394"/>
                <a:gd name="T25" fmla="*/ 1123 h 1338"/>
                <a:gd name="T26" fmla="*/ 922 w 1394"/>
                <a:gd name="T27" fmla="*/ 1079 h 1338"/>
                <a:gd name="T28" fmla="*/ 1012 w 1394"/>
                <a:gd name="T29" fmla="*/ 1002 h 1338"/>
                <a:gd name="T30" fmla="*/ 1080 w 1394"/>
                <a:gd name="T31" fmla="*/ 888 h 1338"/>
                <a:gd name="T32" fmla="*/ 1115 w 1394"/>
                <a:gd name="T33" fmla="*/ 732 h 1338"/>
                <a:gd name="T34" fmla="*/ 1107 w 1394"/>
                <a:gd name="T35" fmla="*/ 550 h 1338"/>
                <a:gd name="T36" fmla="*/ 1060 w 1394"/>
                <a:gd name="T37" fmla="*/ 407 h 1338"/>
                <a:gd name="T38" fmla="*/ 984 w 1394"/>
                <a:gd name="T39" fmla="*/ 307 h 1338"/>
                <a:gd name="T40" fmla="*/ 891 w 1394"/>
                <a:gd name="T41" fmla="*/ 241 h 1338"/>
                <a:gd name="T42" fmla="*/ 791 w 1394"/>
                <a:gd name="T43" fmla="*/ 207 h 1338"/>
                <a:gd name="T44" fmla="*/ 696 w 1394"/>
                <a:gd name="T45" fmla="*/ 196 h 1338"/>
                <a:gd name="T46" fmla="*/ 779 w 1394"/>
                <a:gd name="T47" fmla="*/ 4 h 1338"/>
                <a:gd name="T48" fmla="*/ 910 w 1394"/>
                <a:gd name="T49" fmla="*/ 29 h 1338"/>
                <a:gd name="T50" fmla="*/ 1044 w 1394"/>
                <a:gd name="T51" fmla="*/ 77 h 1338"/>
                <a:gd name="T52" fmla="*/ 1168 w 1394"/>
                <a:gd name="T53" fmla="*/ 154 h 1338"/>
                <a:gd name="T54" fmla="*/ 1274 w 1394"/>
                <a:gd name="T55" fmla="*/ 264 h 1338"/>
                <a:gd name="T56" fmla="*/ 1351 w 1394"/>
                <a:gd name="T57" fmla="*/ 410 h 1338"/>
                <a:gd name="T58" fmla="*/ 1391 w 1394"/>
                <a:gd name="T59" fmla="*/ 597 h 1338"/>
                <a:gd name="T60" fmla="*/ 1383 w 1394"/>
                <a:gd name="T61" fmla="*/ 809 h 1338"/>
                <a:gd name="T62" fmla="*/ 1329 w 1394"/>
                <a:gd name="T63" fmla="*/ 982 h 1338"/>
                <a:gd name="T64" fmla="*/ 1241 w 1394"/>
                <a:gd name="T65" fmla="*/ 1115 h 1338"/>
                <a:gd name="T66" fmla="*/ 1128 w 1394"/>
                <a:gd name="T67" fmla="*/ 1213 h 1338"/>
                <a:gd name="T68" fmla="*/ 1000 w 1394"/>
                <a:gd name="T69" fmla="*/ 1280 h 1338"/>
                <a:gd name="T70" fmla="*/ 866 w 1394"/>
                <a:gd name="T71" fmla="*/ 1320 h 1338"/>
                <a:gd name="T72" fmla="*/ 736 w 1394"/>
                <a:gd name="T73" fmla="*/ 1336 h 1338"/>
                <a:gd name="T74" fmla="*/ 615 w 1394"/>
                <a:gd name="T75" fmla="*/ 1334 h 1338"/>
                <a:gd name="T76" fmla="*/ 484 w 1394"/>
                <a:gd name="T77" fmla="*/ 1309 h 1338"/>
                <a:gd name="T78" fmla="*/ 350 w 1394"/>
                <a:gd name="T79" fmla="*/ 1261 h 1338"/>
                <a:gd name="T80" fmla="*/ 226 w 1394"/>
                <a:gd name="T81" fmla="*/ 1184 h 1338"/>
                <a:gd name="T82" fmla="*/ 120 w 1394"/>
                <a:gd name="T83" fmla="*/ 1074 h 1338"/>
                <a:gd name="T84" fmla="*/ 42 w 1394"/>
                <a:gd name="T85" fmla="*/ 928 h 1338"/>
                <a:gd name="T86" fmla="*/ 3 w 1394"/>
                <a:gd name="T87" fmla="*/ 741 h 1338"/>
                <a:gd name="T88" fmla="*/ 11 w 1394"/>
                <a:gd name="T89" fmla="*/ 530 h 1338"/>
                <a:gd name="T90" fmla="*/ 64 w 1394"/>
                <a:gd name="T91" fmla="*/ 358 h 1338"/>
                <a:gd name="T92" fmla="*/ 152 w 1394"/>
                <a:gd name="T93" fmla="*/ 223 h 1338"/>
                <a:gd name="T94" fmla="*/ 266 w 1394"/>
                <a:gd name="T95" fmla="*/ 125 h 1338"/>
                <a:gd name="T96" fmla="*/ 395 w 1394"/>
                <a:gd name="T97" fmla="*/ 58 h 1338"/>
                <a:gd name="T98" fmla="*/ 528 w 1394"/>
                <a:gd name="T99" fmla="*/ 18 h 1338"/>
                <a:gd name="T100" fmla="*/ 656 w 1394"/>
                <a:gd name="T101" fmla="*/ 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94" h="1338">
                  <a:moveTo>
                    <a:pt x="696" y="196"/>
                  </a:moveTo>
                  <a:lnTo>
                    <a:pt x="667" y="197"/>
                  </a:lnTo>
                  <a:lnTo>
                    <a:pt x="636" y="200"/>
                  </a:lnTo>
                  <a:lnTo>
                    <a:pt x="603" y="207"/>
                  </a:lnTo>
                  <a:lnTo>
                    <a:pt x="570" y="215"/>
                  </a:lnTo>
                  <a:lnTo>
                    <a:pt x="537" y="227"/>
                  </a:lnTo>
                  <a:lnTo>
                    <a:pt x="503" y="241"/>
                  </a:lnTo>
                  <a:lnTo>
                    <a:pt x="470" y="260"/>
                  </a:lnTo>
                  <a:lnTo>
                    <a:pt x="440" y="282"/>
                  </a:lnTo>
                  <a:lnTo>
                    <a:pt x="410" y="307"/>
                  </a:lnTo>
                  <a:lnTo>
                    <a:pt x="382" y="336"/>
                  </a:lnTo>
                  <a:lnTo>
                    <a:pt x="356" y="370"/>
                  </a:lnTo>
                  <a:lnTo>
                    <a:pt x="334" y="407"/>
                  </a:lnTo>
                  <a:lnTo>
                    <a:pt x="313" y="450"/>
                  </a:lnTo>
                  <a:lnTo>
                    <a:pt x="298" y="498"/>
                  </a:lnTo>
                  <a:lnTo>
                    <a:pt x="286" y="550"/>
                  </a:lnTo>
                  <a:lnTo>
                    <a:pt x="279" y="606"/>
                  </a:lnTo>
                  <a:lnTo>
                    <a:pt x="276" y="670"/>
                  </a:lnTo>
                  <a:lnTo>
                    <a:pt x="279" y="732"/>
                  </a:lnTo>
                  <a:lnTo>
                    <a:pt x="286" y="789"/>
                  </a:lnTo>
                  <a:lnTo>
                    <a:pt x="298" y="842"/>
                  </a:lnTo>
                  <a:lnTo>
                    <a:pt x="313" y="888"/>
                  </a:lnTo>
                  <a:lnTo>
                    <a:pt x="334" y="931"/>
                  </a:lnTo>
                  <a:lnTo>
                    <a:pt x="356" y="968"/>
                  </a:lnTo>
                  <a:lnTo>
                    <a:pt x="382" y="1002"/>
                  </a:lnTo>
                  <a:lnTo>
                    <a:pt x="410" y="1031"/>
                  </a:lnTo>
                  <a:lnTo>
                    <a:pt x="440" y="1057"/>
                  </a:lnTo>
                  <a:lnTo>
                    <a:pt x="470" y="1079"/>
                  </a:lnTo>
                  <a:lnTo>
                    <a:pt x="503" y="1097"/>
                  </a:lnTo>
                  <a:lnTo>
                    <a:pt x="537" y="1112"/>
                  </a:lnTo>
                  <a:lnTo>
                    <a:pt x="570" y="1123"/>
                  </a:lnTo>
                  <a:lnTo>
                    <a:pt x="603" y="1133"/>
                  </a:lnTo>
                  <a:lnTo>
                    <a:pt x="636" y="1138"/>
                  </a:lnTo>
                  <a:lnTo>
                    <a:pt x="667" y="1141"/>
                  </a:lnTo>
                  <a:lnTo>
                    <a:pt x="696" y="1143"/>
                  </a:lnTo>
                  <a:lnTo>
                    <a:pt x="727" y="1141"/>
                  </a:lnTo>
                  <a:lnTo>
                    <a:pt x="758" y="1138"/>
                  </a:lnTo>
                  <a:lnTo>
                    <a:pt x="791" y="1133"/>
                  </a:lnTo>
                  <a:lnTo>
                    <a:pt x="825" y="1123"/>
                  </a:lnTo>
                  <a:lnTo>
                    <a:pt x="858" y="1112"/>
                  </a:lnTo>
                  <a:lnTo>
                    <a:pt x="891" y="1097"/>
                  </a:lnTo>
                  <a:lnTo>
                    <a:pt x="922" y="1079"/>
                  </a:lnTo>
                  <a:lnTo>
                    <a:pt x="954" y="1057"/>
                  </a:lnTo>
                  <a:lnTo>
                    <a:pt x="984" y="1031"/>
                  </a:lnTo>
                  <a:lnTo>
                    <a:pt x="1012" y="1002"/>
                  </a:lnTo>
                  <a:lnTo>
                    <a:pt x="1037" y="968"/>
                  </a:lnTo>
                  <a:lnTo>
                    <a:pt x="1060" y="931"/>
                  </a:lnTo>
                  <a:lnTo>
                    <a:pt x="1080" y="888"/>
                  </a:lnTo>
                  <a:lnTo>
                    <a:pt x="1096" y="842"/>
                  </a:lnTo>
                  <a:lnTo>
                    <a:pt x="1107" y="789"/>
                  </a:lnTo>
                  <a:lnTo>
                    <a:pt x="1115" y="732"/>
                  </a:lnTo>
                  <a:lnTo>
                    <a:pt x="1118" y="670"/>
                  </a:lnTo>
                  <a:lnTo>
                    <a:pt x="1115" y="606"/>
                  </a:lnTo>
                  <a:lnTo>
                    <a:pt x="1107" y="550"/>
                  </a:lnTo>
                  <a:lnTo>
                    <a:pt x="1096" y="498"/>
                  </a:lnTo>
                  <a:lnTo>
                    <a:pt x="1080" y="450"/>
                  </a:lnTo>
                  <a:lnTo>
                    <a:pt x="1060" y="407"/>
                  </a:lnTo>
                  <a:lnTo>
                    <a:pt x="1037" y="370"/>
                  </a:lnTo>
                  <a:lnTo>
                    <a:pt x="1012" y="336"/>
                  </a:lnTo>
                  <a:lnTo>
                    <a:pt x="984" y="307"/>
                  </a:lnTo>
                  <a:lnTo>
                    <a:pt x="954" y="282"/>
                  </a:lnTo>
                  <a:lnTo>
                    <a:pt x="922" y="260"/>
                  </a:lnTo>
                  <a:lnTo>
                    <a:pt x="891" y="241"/>
                  </a:lnTo>
                  <a:lnTo>
                    <a:pt x="858" y="227"/>
                  </a:lnTo>
                  <a:lnTo>
                    <a:pt x="825" y="215"/>
                  </a:lnTo>
                  <a:lnTo>
                    <a:pt x="791" y="207"/>
                  </a:lnTo>
                  <a:lnTo>
                    <a:pt x="758" y="200"/>
                  </a:lnTo>
                  <a:lnTo>
                    <a:pt x="727" y="197"/>
                  </a:lnTo>
                  <a:lnTo>
                    <a:pt x="696" y="196"/>
                  </a:lnTo>
                  <a:close/>
                  <a:moveTo>
                    <a:pt x="696" y="0"/>
                  </a:moveTo>
                  <a:lnTo>
                    <a:pt x="736" y="2"/>
                  </a:lnTo>
                  <a:lnTo>
                    <a:pt x="779" y="4"/>
                  </a:lnTo>
                  <a:lnTo>
                    <a:pt x="822" y="10"/>
                  </a:lnTo>
                  <a:lnTo>
                    <a:pt x="866" y="18"/>
                  </a:lnTo>
                  <a:lnTo>
                    <a:pt x="910" y="29"/>
                  </a:lnTo>
                  <a:lnTo>
                    <a:pt x="954" y="42"/>
                  </a:lnTo>
                  <a:lnTo>
                    <a:pt x="1000" y="58"/>
                  </a:lnTo>
                  <a:lnTo>
                    <a:pt x="1044" y="77"/>
                  </a:lnTo>
                  <a:lnTo>
                    <a:pt x="1086" y="99"/>
                  </a:lnTo>
                  <a:lnTo>
                    <a:pt x="1128" y="125"/>
                  </a:lnTo>
                  <a:lnTo>
                    <a:pt x="1168" y="154"/>
                  </a:lnTo>
                  <a:lnTo>
                    <a:pt x="1205" y="187"/>
                  </a:lnTo>
                  <a:lnTo>
                    <a:pt x="1241" y="223"/>
                  </a:lnTo>
                  <a:lnTo>
                    <a:pt x="1274" y="264"/>
                  </a:lnTo>
                  <a:lnTo>
                    <a:pt x="1303" y="308"/>
                  </a:lnTo>
                  <a:lnTo>
                    <a:pt x="1329" y="358"/>
                  </a:lnTo>
                  <a:lnTo>
                    <a:pt x="1351" y="410"/>
                  </a:lnTo>
                  <a:lnTo>
                    <a:pt x="1369" y="468"/>
                  </a:lnTo>
                  <a:lnTo>
                    <a:pt x="1383" y="530"/>
                  </a:lnTo>
                  <a:lnTo>
                    <a:pt x="1391" y="597"/>
                  </a:lnTo>
                  <a:lnTo>
                    <a:pt x="1394" y="670"/>
                  </a:lnTo>
                  <a:lnTo>
                    <a:pt x="1391" y="741"/>
                  </a:lnTo>
                  <a:lnTo>
                    <a:pt x="1383" y="809"/>
                  </a:lnTo>
                  <a:lnTo>
                    <a:pt x="1369" y="870"/>
                  </a:lnTo>
                  <a:lnTo>
                    <a:pt x="1351" y="928"/>
                  </a:lnTo>
                  <a:lnTo>
                    <a:pt x="1329" y="982"/>
                  </a:lnTo>
                  <a:lnTo>
                    <a:pt x="1303" y="1030"/>
                  </a:lnTo>
                  <a:lnTo>
                    <a:pt x="1274" y="1074"/>
                  </a:lnTo>
                  <a:lnTo>
                    <a:pt x="1241" y="1115"/>
                  </a:lnTo>
                  <a:lnTo>
                    <a:pt x="1205" y="1151"/>
                  </a:lnTo>
                  <a:lnTo>
                    <a:pt x="1168" y="1184"/>
                  </a:lnTo>
                  <a:lnTo>
                    <a:pt x="1128" y="1213"/>
                  </a:lnTo>
                  <a:lnTo>
                    <a:pt x="1086" y="1239"/>
                  </a:lnTo>
                  <a:lnTo>
                    <a:pt x="1044" y="1261"/>
                  </a:lnTo>
                  <a:lnTo>
                    <a:pt x="1000" y="1280"/>
                  </a:lnTo>
                  <a:lnTo>
                    <a:pt x="954" y="1296"/>
                  </a:lnTo>
                  <a:lnTo>
                    <a:pt x="910" y="1309"/>
                  </a:lnTo>
                  <a:lnTo>
                    <a:pt x="866" y="1320"/>
                  </a:lnTo>
                  <a:lnTo>
                    <a:pt x="822" y="1328"/>
                  </a:lnTo>
                  <a:lnTo>
                    <a:pt x="779" y="1334"/>
                  </a:lnTo>
                  <a:lnTo>
                    <a:pt x="736" y="1336"/>
                  </a:lnTo>
                  <a:lnTo>
                    <a:pt x="696" y="1338"/>
                  </a:lnTo>
                  <a:lnTo>
                    <a:pt x="656" y="1336"/>
                  </a:lnTo>
                  <a:lnTo>
                    <a:pt x="615" y="1334"/>
                  </a:lnTo>
                  <a:lnTo>
                    <a:pt x="572" y="1328"/>
                  </a:lnTo>
                  <a:lnTo>
                    <a:pt x="528" y="1320"/>
                  </a:lnTo>
                  <a:lnTo>
                    <a:pt x="484" y="1309"/>
                  </a:lnTo>
                  <a:lnTo>
                    <a:pt x="439" y="1296"/>
                  </a:lnTo>
                  <a:lnTo>
                    <a:pt x="395" y="1280"/>
                  </a:lnTo>
                  <a:lnTo>
                    <a:pt x="350" y="1261"/>
                  </a:lnTo>
                  <a:lnTo>
                    <a:pt x="308" y="1239"/>
                  </a:lnTo>
                  <a:lnTo>
                    <a:pt x="266" y="1213"/>
                  </a:lnTo>
                  <a:lnTo>
                    <a:pt x="226" y="1184"/>
                  </a:lnTo>
                  <a:lnTo>
                    <a:pt x="188" y="1151"/>
                  </a:lnTo>
                  <a:lnTo>
                    <a:pt x="152" y="1115"/>
                  </a:lnTo>
                  <a:lnTo>
                    <a:pt x="120" y="1074"/>
                  </a:lnTo>
                  <a:lnTo>
                    <a:pt x="90" y="1030"/>
                  </a:lnTo>
                  <a:lnTo>
                    <a:pt x="64" y="982"/>
                  </a:lnTo>
                  <a:lnTo>
                    <a:pt x="42" y="928"/>
                  </a:lnTo>
                  <a:lnTo>
                    <a:pt x="24" y="870"/>
                  </a:lnTo>
                  <a:lnTo>
                    <a:pt x="11" y="809"/>
                  </a:lnTo>
                  <a:lnTo>
                    <a:pt x="3" y="741"/>
                  </a:lnTo>
                  <a:lnTo>
                    <a:pt x="0" y="670"/>
                  </a:lnTo>
                  <a:lnTo>
                    <a:pt x="3" y="597"/>
                  </a:lnTo>
                  <a:lnTo>
                    <a:pt x="11" y="530"/>
                  </a:lnTo>
                  <a:lnTo>
                    <a:pt x="24" y="468"/>
                  </a:lnTo>
                  <a:lnTo>
                    <a:pt x="42" y="410"/>
                  </a:lnTo>
                  <a:lnTo>
                    <a:pt x="64" y="358"/>
                  </a:lnTo>
                  <a:lnTo>
                    <a:pt x="90" y="308"/>
                  </a:lnTo>
                  <a:lnTo>
                    <a:pt x="120" y="264"/>
                  </a:lnTo>
                  <a:lnTo>
                    <a:pt x="152" y="223"/>
                  </a:lnTo>
                  <a:lnTo>
                    <a:pt x="188" y="187"/>
                  </a:lnTo>
                  <a:lnTo>
                    <a:pt x="226" y="154"/>
                  </a:lnTo>
                  <a:lnTo>
                    <a:pt x="266" y="125"/>
                  </a:lnTo>
                  <a:lnTo>
                    <a:pt x="308" y="99"/>
                  </a:lnTo>
                  <a:lnTo>
                    <a:pt x="350" y="77"/>
                  </a:lnTo>
                  <a:lnTo>
                    <a:pt x="395" y="58"/>
                  </a:lnTo>
                  <a:lnTo>
                    <a:pt x="439" y="42"/>
                  </a:lnTo>
                  <a:lnTo>
                    <a:pt x="484" y="29"/>
                  </a:lnTo>
                  <a:lnTo>
                    <a:pt x="528" y="18"/>
                  </a:lnTo>
                  <a:lnTo>
                    <a:pt x="572" y="10"/>
                  </a:lnTo>
                  <a:lnTo>
                    <a:pt x="615" y="4"/>
                  </a:lnTo>
                  <a:lnTo>
                    <a:pt x="656" y="2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194A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2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logo BDO - element_04"/>
            <p:cNvSpPr>
              <a:spLocks/>
            </p:cNvSpPr>
            <p:nvPr userDrawn="1"/>
          </p:nvSpPr>
          <p:spPr bwMode="auto">
            <a:xfrm>
              <a:off x="10754551" y="6220830"/>
              <a:ext cx="44913" cy="281572"/>
            </a:xfrm>
            <a:custGeom>
              <a:avLst/>
              <a:gdLst>
                <a:gd name="T0" fmla="*/ 0 w 259"/>
                <a:gd name="T1" fmla="*/ 0 h 1631"/>
                <a:gd name="T2" fmla="*/ 259 w 259"/>
                <a:gd name="T3" fmla="*/ 0 h 1631"/>
                <a:gd name="T4" fmla="*/ 259 w 259"/>
                <a:gd name="T5" fmla="*/ 1449 h 1631"/>
                <a:gd name="T6" fmla="*/ 0 w 259"/>
                <a:gd name="T7" fmla="*/ 1631 h 1631"/>
                <a:gd name="T8" fmla="*/ 0 w 259"/>
                <a:gd name="T9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631">
                  <a:moveTo>
                    <a:pt x="0" y="0"/>
                  </a:moveTo>
                  <a:lnTo>
                    <a:pt x="259" y="0"/>
                  </a:lnTo>
                  <a:lnTo>
                    <a:pt x="259" y="1449"/>
                  </a:lnTo>
                  <a:lnTo>
                    <a:pt x="0" y="1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112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logo BDO - element_05"/>
            <p:cNvSpPr>
              <a:spLocks/>
            </p:cNvSpPr>
            <p:nvPr userDrawn="1"/>
          </p:nvSpPr>
          <p:spPr bwMode="auto">
            <a:xfrm>
              <a:off x="10754551" y="6481673"/>
              <a:ext cx="781490" cy="36967"/>
            </a:xfrm>
            <a:custGeom>
              <a:avLst/>
              <a:gdLst>
                <a:gd name="T0" fmla="*/ 307 w 4525"/>
                <a:gd name="T1" fmla="*/ 0 h 214"/>
                <a:gd name="T2" fmla="*/ 4525 w 4525"/>
                <a:gd name="T3" fmla="*/ 0 h 214"/>
                <a:gd name="T4" fmla="*/ 4525 w 4525"/>
                <a:gd name="T5" fmla="*/ 214 h 214"/>
                <a:gd name="T6" fmla="*/ 0 w 4525"/>
                <a:gd name="T7" fmla="*/ 214 h 214"/>
                <a:gd name="T8" fmla="*/ 307 w 4525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5" h="214">
                  <a:moveTo>
                    <a:pt x="307" y="0"/>
                  </a:moveTo>
                  <a:lnTo>
                    <a:pt x="4525" y="0"/>
                  </a:lnTo>
                  <a:lnTo>
                    <a:pt x="4525" y="214"/>
                  </a:lnTo>
                  <a:lnTo>
                    <a:pt x="0" y="21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EE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112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3" name="Hyperlink - Inhoudsopgave">
            <a:hlinkClick r:id="rId49" action="ppaction://hlinksldjump"/>
          </p:cNvPr>
          <p:cNvSpPr/>
          <p:nvPr userDrawn="1"/>
        </p:nvSpPr>
        <p:spPr>
          <a:xfrm>
            <a:off x="10197856" y="5889801"/>
            <a:ext cx="2000494" cy="968199"/>
          </a:xfrm>
          <a:prstGeom prst="rect">
            <a:avLst/>
          </a:prstGeom>
          <a:solidFill>
            <a:srgbClr val="ED1A3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"/>
          <p:cNvSpPr>
            <a:spLocks noGrp="1"/>
          </p:cNvSpPr>
          <p:nvPr>
            <p:ph type="sldNum" sz="quarter" idx="4"/>
          </p:nvPr>
        </p:nvSpPr>
        <p:spPr>
          <a:xfrm>
            <a:off x="5769775" y="6296400"/>
            <a:ext cx="65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694BEFD-964E-4197-A0C0-7534C13B6A9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Datum"/>
          <p:cNvSpPr>
            <a:spLocks noGrp="1"/>
          </p:cNvSpPr>
          <p:nvPr>
            <p:ph type="dt" sz="half" idx="2"/>
          </p:nvPr>
        </p:nvSpPr>
        <p:spPr>
          <a:xfrm>
            <a:off x="1367913" y="6481525"/>
            <a:ext cx="43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EFF7B40-040B-4AAF-A6A6-2C3A840D5219}" type="datetimeFigureOut">
              <a:rPr lang="nl-NL" smtClean="0"/>
              <a:pPr/>
              <a:t>5-1-2019</a:t>
            </a:fld>
            <a:endParaRPr lang="nl-NL" dirty="0"/>
          </a:p>
        </p:txBody>
      </p:sp>
      <p:sp>
        <p:nvSpPr>
          <p:cNvPr id="5" name="Tijdelijke aanduiding voor Voettekst"/>
          <p:cNvSpPr>
            <a:spLocks noGrp="1"/>
          </p:cNvSpPr>
          <p:nvPr>
            <p:ph type="ftr" sz="quarter" idx="3"/>
          </p:nvPr>
        </p:nvSpPr>
        <p:spPr>
          <a:xfrm>
            <a:off x="1367913" y="6296400"/>
            <a:ext cx="43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Tekst"/>
          <p:cNvSpPr>
            <a:spLocks noGrp="1"/>
          </p:cNvSpPr>
          <p:nvPr>
            <p:ph type="body" idx="1"/>
          </p:nvPr>
        </p:nvSpPr>
        <p:spPr>
          <a:xfrm>
            <a:off x="664975" y="1724400"/>
            <a:ext cx="10868400" cy="369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Leestekst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Sub-sub-bullets</a:t>
            </a:r>
          </a:p>
          <a:p>
            <a:pPr lvl="4"/>
            <a:r>
              <a:rPr lang="nl-NL" dirty="0"/>
              <a:t>Numeriek</a:t>
            </a:r>
          </a:p>
          <a:p>
            <a:pPr lvl="5"/>
            <a:r>
              <a:rPr lang="nl-NL" dirty="0"/>
              <a:t># Bullets</a:t>
            </a:r>
          </a:p>
          <a:p>
            <a:pPr lvl="6"/>
            <a:r>
              <a:rPr lang="nl-NL" dirty="0"/>
              <a:t>Cursief donker</a:t>
            </a:r>
          </a:p>
          <a:p>
            <a:pPr lvl="7"/>
            <a:r>
              <a:rPr lang="nl-NL" dirty="0"/>
              <a:t>Cursief licht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" name="Tijdelijke aanduiding voor Titel"/>
          <p:cNvSpPr>
            <a:spLocks noGrp="1"/>
          </p:cNvSpPr>
          <p:nvPr>
            <p:ph type="title"/>
          </p:nvPr>
        </p:nvSpPr>
        <p:spPr>
          <a:xfrm>
            <a:off x="662400" y="471600"/>
            <a:ext cx="10868400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23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83" r:id="rId22"/>
    <p:sldLayoutId id="2147483755" r:id="rId23"/>
    <p:sldLayoutId id="2147483754" r:id="rId24"/>
    <p:sldLayoutId id="2147483781" r:id="rId25"/>
    <p:sldLayoutId id="2147483778" r:id="rId26"/>
    <p:sldLayoutId id="2147483774" r:id="rId27"/>
    <p:sldLayoutId id="2147483775" r:id="rId28"/>
    <p:sldLayoutId id="2147483779" r:id="rId29"/>
    <p:sldLayoutId id="2147483776" r:id="rId30"/>
    <p:sldLayoutId id="2147483777" r:id="rId31"/>
    <p:sldLayoutId id="2147483758" r:id="rId32"/>
    <p:sldLayoutId id="2147483759" r:id="rId33"/>
    <p:sldLayoutId id="2147483760" r:id="rId34"/>
    <p:sldLayoutId id="2147483784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85" r:id="rId45"/>
    <p:sldLayoutId id="2147483786" r:id="rId46"/>
    <p:sldLayoutId id="2147483787" r:id="rId4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287338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287338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287338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 3" panose="05040102010807070707" pitchFamily="18" charset="2"/>
        <a:buChar char="w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8038" indent="-270000" algn="l" defTabSz="287338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360000" algn="l" defTabSz="287338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630000" indent="-270000" algn="l" defTabSz="287338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287338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287338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i="1" kern="1200" baseline="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287338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m/imgres?imgurl=https://vanaltenadejongh.nl/sites/default/files/kosten.jpg&amp;imgrefurl=https://vanaltenadejongh.nl/nieuwsbrief/kosten-voor-een-workability-onderzoek-met-de-subsidie-regeling&amp;docid=tR6D4xxpuA-TmM&amp;tbnid=C7LYZK4ryiS22M:&amp;vet=10ahUKEwjtg5r-7dHfAhVEUlAKHRI1ApIQMwg2KAcwBw..i&amp;w=650&amp;h=432&amp;bih=1038&amp;biw=1920&amp;q=kosten&amp;ved=0ahUKEwjtg5r-7dHfAhVEUlAKHRI1ApIQMwg2KAcwBw&amp;iact=mrc&amp;uact=8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brexitloket.n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148439FC-902E-43A7-BEBB-B8DEC718761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7562"/>
          <a:stretch>
            <a:fillRect/>
          </a:stretch>
        </p:blipFill>
        <p:spPr/>
      </p:pic>
      <p:sp>
        <p:nvSpPr>
          <p:cNvPr id="7" name="Tijdelijke aanduiding voor Subtitel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Actualiteiten 2019 - BTW</a:t>
            </a:r>
          </a:p>
        </p:txBody>
      </p:sp>
    </p:spTree>
    <p:extLst>
      <p:ext uri="{BB962C8B-B14F-4D97-AF65-F5344CB8AC3E}">
        <p14:creationId xmlns:p14="http://schemas.microsoft.com/office/powerpoint/2010/main" val="2767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Subsidieplafond in 2019 van € 87.000.000</a:t>
            </a:r>
          </a:p>
          <a:p>
            <a:endParaRPr lang="nl-NL" dirty="0"/>
          </a:p>
          <a:p>
            <a:r>
              <a:rPr lang="nl-NL" dirty="0"/>
              <a:t>Wie het eerst komt, wie het eerst maalt!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Stimulering bouw en onderhoud sportaccommodaties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Subsidieregeling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4" y="3373182"/>
            <a:ext cx="2710198" cy="15448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3" y="2177449"/>
            <a:ext cx="2142009" cy="214200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1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Regeling specifieke uitkering stimulering sport: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Verstrekt aan de gemeente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Voor gerealiseerde bestedingen in verband met activiteiten in het kader van sport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Geen recht op aftrek btw dan wel compensatie voor de kosten van activiteiten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Gedurende 10 jaar na afloop uitkeringsperiode, geen recht op aftrek btw dan wel compensatie activiteiten waarvoor uitkering is ontvangen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Eenmalig gebruik uitkeringsregeling of subsidieregeling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Specifieke uitkering stimulering sport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24998" y="468130"/>
            <a:ext cx="8148354" cy="533219"/>
          </a:xfrm>
        </p:spPr>
        <p:txBody>
          <a:bodyPr/>
          <a:lstStyle/>
          <a:p>
            <a:r>
              <a:rPr lang="nl-NL" dirty="0"/>
              <a:t>Uitkeringsregeling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8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Uitkering bedraagt 17,5% van het begrote bedrag voor de activiteiten in enig jaar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Verleend voor ten hoogste 1 jaar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Uitkeringsplafond in 2019 van € 152.000.000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 overschrijding plafond wordt dat bedrag naar rato verdeeld onder alle aanvragen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Specifieke uitkering stimulering sport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Uitkeringsregeling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14" y="3752868"/>
            <a:ext cx="1122772" cy="101411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7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518646" y="2306425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Wijziging verlaagde btw-tarief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7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24" y="3547759"/>
            <a:ext cx="2142009" cy="1549387"/>
          </a:xfrm>
          <a:prstGeom prst="rect">
            <a:avLst/>
          </a:prstGeom>
        </p:spPr>
      </p:pic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Het verlaagde tarief gaat van 6% naar 9%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Geen overgangsregeling waardoor tijdstip verschuldigdheid van de btw van belang is voor de bepaling welk tarief van toepassing is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Staatssecretaris Snel heeft toegezegd dat de Belastingdienst niet gaat naheffen op in 2018 betaalde prestaties die pas in 2019 zullen plaatsvinden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0" lvl="1" indent="0">
              <a:buClr>
                <a:schemeClr val="tx2"/>
              </a:buCl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Per 1 januari 2019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Verlaagde btw-tarief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tekst 2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tijdstip verschuldigdheid btw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942879" y="1971120"/>
            <a:ext cx="156535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Is er sprake van een Vooruitbetaling?</a:t>
            </a:r>
          </a:p>
        </p:txBody>
      </p:sp>
      <p:sp>
        <p:nvSpPr>
          <p:cNvPr id="27" name="Pijl-rechts 26"/>
          <p:cNvSpPr/>
          <p:nvPr/>
        </p:nvSpPr>
        <p:spPr>
          <a:xfrm>
            <a:off x="3508237" y="2217981"/>
            <a:ext cx="647735" cy="1384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8" name="Tekstvak 27"/>
          <p:cNvSpPr txBox="1"/>
          <p:nvPr/>
        </p:nvSpPr>
        <p:spPr>
          <a:xfrm>
            <a:off x="3643182" y="2031800"/>
            <a:ext cx="377845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Ja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290917" y="1889821"/>
            <a:ext cx="5882435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De btw is verschuldigd op het moment waarop de vooruitbetaling wordt ontvangen. Is dat in 2018 dan geldt het tarief van 6%, ook als de factuur in 2019 komt en/of de prestatie in 2019 wordt verricht. Let op een correcte verwerking bij gedeeltelijke vooruitbetalingen. </a:t>
            </a:r>
          </a:p>
          <a:p>
            <a:endParaRPr lang="nl-NL" sz="1349" dirty="0"/>
          </a:p>
        </p:txBody>
      </p:sp>
      <p:sp>
        <p:nvSpPr>
          <p:cNvPr id="30" name="Rechthoek 29"/>
          <p:cNvSpPr/>
          <p:nvPr/>
        </p:nvSpPr>
        <p:spPr>
          <a:xfrm>
            <a:off x="4290916" y="2997240"/>
            <a:ext cx="5956496" cy="71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49" dirty="0"/>
              <a:t>De btw is verschuldigd op het moment waarop de betaling wordt ontvangen. Is dat in 2018 dan geldt het tarief van 6%, ook als de factuur in 2019 komt en/of de prestatie in 2019 wordt verricht. </a:t>
            </a:r>
          </a:p>
        </p:txBody>
      </p:sp>
      <p:sp>
        <p:nvSpPr>
          <p:cNvPr id="31" name="Rechthoek 30"/>
          <p:cNvSpPr/>
          <p:nvPr/>
        </p:nvSpPr>
        <p:spPr>
          <a:xfrm>
            <a:off x="4290917" y="3858277"/>
            <a:ext cx="5882435" cy="85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49" dirty="0"/>
              <a:t>De btw is verschuldigd op het moment waarop de factuur wordt uitgereikt. Het moment waarop de prestatie wordt verricht is niet relevant. </a:t>
            </a:r>
          </a:p>
          <a:p>
            <a:pPr>
              <a:lnSpc>
                <a:spcPts val="974"/>
              </a:lnSpc>
            </a:pPr>
            <a:endParaRPr lang="nl-NL" sz="1349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1942879" y="3957442"/>
            <a:ext cx="1565359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49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Bestaat er een factureringplicht?</a:t>
            </a:r>
          </a:p>
        </p:txBody>
      </p:sp>
      <p:sp>
        <p:nvSpPr>
          <p:cNvPr id="33" name="Rechthoek 32"/>
          <p:cNvSpPr/>
          <p:nvPr/>
        </p:nvSpPr>
        <p:spPr>
          <a:xfrm>
            <a:off x="1942879" y="2978476"/>
            <a:ext cx="1565359" cy="71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49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 de ondernemer het kasstelsel toe?</a:t>
            </a:r>
          </a:p>
        </p:txBody>
      </p:sp>
      <p:sp>
        <p:nvSpPr>
          <p:cNvPr id="34" name="Rechthoek 33"/>
          <p:cNvSpPr/>
          <p:nvPr/>
        </p:nvSpPr>
        <p:spPr>
          <a:xfrm>
            <a:off x="1942878" y="4889720"/>
            <a:ext cx="8304534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49" dirty="0"/>
              <a:t>De btw is verschuldigd op het moment waarop de prestatie wordt verricht. Het moment waarop een eventuele factuur wordt uitgereikt is niet van belang. </a:t>
            </a:r>
          </a:p>
        </p:txBody>
      </p:sp>
      <p:sp>
        <p:nvSpPr>
          <p:cNvPr id="37" name="Pijl-rechts 36"/>
          <p:cNvSpPr/>
          <p:nvPr/>
        </p:nvSpPr>
        <p:spPr>
          <a:xfrm>
            <a:off x="3508237" y="3274095"/>
            <a:ext cx="647735" cy="1384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8" name="Pijl-rechts 37"/>
          <p:cNvSpPr/>
          <p:nvPr/>
        </p:nvSpPr>
        <p:spPr>
          <a:xfrm>
            <a:off x="3508237" y="4130475"/>
            <a:ext cx="647735" cy="1384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9" name="Pijl-rechts 38"/>
          <p:cNvSpPr/>
          <p:nvPr/>
        </p:nvSpPr>
        <p:spPr>
          <a:xfrm rot="5400000">
            <a:off x="2323929" y="2768008"/>
            <a:ext cx="371435" cy="1619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40" name="Pijl-rechts 39"/>
          <p:cNvSpPr/>
          <p:nvPr/>
        </p:nvSpPr>
        <p:spPr>
          <a:xfrm rot="5400000">
            <a:off x="2352862" y="3732315"/>
            <a:ext cx="313568" cy="1619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41" name="Pijl-rechts 40"/>
          <p:cNvSpPr/>
          <p:nvPr/>
        </p:nvSpPr>
        <p:spPr>
          <a:xfrm rot="5400000">
            <a:off x="2292068" y="4591174"/>
            <a:ext cx="435157" cy="1619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42" name="Tekstvak 41"/>
          <p:cNvSpPr txBox="1"/>
          <p:nvPr/>
        </p:nvSpPr>
        <p:spPr>
          <a:xfrm>
            <a:off x="3643182" y="3063068"/>
            <a:ext cx="377845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Ja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3643182" y="3909342"/>
            <a:ext cx="377845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Ja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2516740" y="2663257"/>
            <a:ext cx="662254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Nee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516740" y="3655510"/>
            <a:ext cx="721606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Nee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2516740" y="4499725"/>
            <a:ext cx="721606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49" dirty="0"/>
              <a:t>Nee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20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518646" y="2306425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KOR en OVOB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KOR vervangen door ‘omzet gerelateerde vrijstelling’ (OVOB)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Optioneel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Rechtsvormneutraal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Afhankelijk van jaarlijkse omzet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Omzetgrens € 20.000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Kleine ondernemer gaat van btw-belaste positie naar btw-vrijgestelde positie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Geen OB aangifte en ontheffing administratieverplichtingen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Wijziging per 1 januari 2020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Kleineondernemingsregeling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2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518646" y="2306425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Richtlijn elektronische diensten en leveringen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6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4 vereenvoudigingen:</a:t>
            </a:r>
          </a:p>
          <a:p>
            <a:endParaRPr lang="nl-NL" dirty="0"/>
          </a:p>
          <a:p>
            <a:r>
              <a:rPr lang="nl-NL" dirty="0"/>
              <a:t>1. Vereenvoudiging kleine ondernemers</a:t>
            </a:r>
          </a:p>
          <a:p>
            <a:pPr lvl="1"/>
            <a:r>
              <a:rPr lang="nl-NL" dirty="0"/>
              <a:t>Omzet telecommunicatie-, omroep-, of elektronische diensten aan consumenten in andere lidstaat niet meer dan € 10.000 </a:t>
            </a:r>
          </a:p>
          <a:p>
            <a:pPr lvl="1"/>
            <a:r>
              <a:rPr lang="nl-NL" dirty="0"/>
              <a:t>Ondernemer in 1 EU lidstaat gevestigd</a:t>
            </a:r>
          </a:p>
          <a:p>
            <a:pPr lvl="1"/>
            <a:r>
              <a:rPr lang="nl-NL" dirty="0"/>
              <a:t>BTW van eigen lidstaat berekenen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75488" y="468130"/>
            <a:ext cx="8148354" cy="533219"/>
          </a:xfrm>
        </p:spPr>
        <p:txBody>
          <a:bodyPr>
            <a:normAutofit/>
          </a:bodyPr>
          <a:lstStyle/>
          <a:p>
            <a:r>
              <a:rPr lang="nl-NL" sz="2900" dirty="0"/>
              <a:t>Richtlijn elektronische diensten en leveringen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12" y="3267068"/>
            <a:ext cx="2729791" cy="204400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71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4" b="23054"/>
          <a:stretch>
            <a:fillRect/>
          </a:stretch>
        </p:blipFill>
        <p:spPr>
          <a:xfrm>
            <a:off x="1942813" y="2040797"/>
            <a:ext cx="8312727" cy="2985627"/>
          </a:xfrm>
        </p:spPr>
      </p:pic>
      <p:sp>
        <p:nvSpPr>
          <p:cNvPr id="5" name="Tijdelijke aanduiding voor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Belastingplan BTW 2019</a:t>
            </a:r>
          </a:p>
        </p:txBody>
      </p:sp>
    </p:spTree>
    <p:extLst>
      <p:ext uri="{BB962C8B-B14F-4D97-AF65-F5344CB8AC3E}">
        <p14:creationId xmlns:p14="http://schemas.microsoft.com/office/powerpoint/2010/main" val="397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2. Ook niet in de EU gevestigde ondernemers kunnen per 1 januari 2019 gebruikmaken van MOSS</a:t>
            </a:r>
          </a:p>
          <a:p>
            <a:endParaRPr lang="nl-NL" dirty="0"/>
          </a:p>
          <a:p>
            <a:r>
              <a:rPr lang="nl-NL" dirty="0"/>
              <a:t>3. Ondernemer die gebruik maakt van MOSS mag factureringsregels eigen lidstaat toepassen</a:t>
            </a:r>
          </a:p>
          <a:p>
            <a:endParaRPr lang="nl-NL" dirty="0"/>
          </a:p>
          <a:p>
            <a:r>
              <a:rPr lang="nl-NL" dirty="0"/>
              <a:t>4. Vereenvoudiging bewijsregeling</a:t>
            </a:r>
          </a:p>
          <a:p>
            <a:pPr marL="459430" lvl="1" indent="-257038">
              <a:buFont typeface="Arial" panose="020B0604020202020204" pitchFamily="34" charset="0"/>
              <a:buChar char="•"/>
            </a:pPr>
            <a:r>
              <a:rPr lang="nl-NL" dirty="0"/>
              <a:t>Omzet telecommunicatie-, omroep-, of elektronische diensten aan consumenten in andere lidstaat niet meer dan € 100.000</a:t>
            </a:r>
          </a:p>
          <a:p>
            <a:pPr marL="459430" lvl="1" indent="-257038">
              <a:buFont typeface="Arial" panose="020B0604020202020204" pitchFamily="34" charset="0"/>
              <a:buChar char="•"/>
            </a:pPr>
            <a:r>
              <a:rPr lang="nl-NL" dirty="0"/>
              <a:t>Bewijzen waar afnemers wonen aan de hand van één bewijsstuk, niet afkomstig van dienstverrichter of afnemer</a:t>
            </a:r>
          </a:p>
          <a:p>
            <a:pPr marL="459430" lvl="1" indent="-25703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900" dirty="0"/>
              <a:t>Richtlijn elektronische diensten en leveringen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32" y="2835243"/>
            <a:ext cx="4569620" cy="2284810"/>
          </a:xfrm>
          <a:prstGeom prst="rect">
            <a:avLst/>
          </a:prstGeom>
        </p:spPr>
      </p:pic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Per 1 januari 2021: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Uitbreiding MOSS tot alle B2C-diensten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Wijziging afstandsverkopenregeling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Aanpassing verordening administratieve samenwerking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Invoering platformregeling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08522" y="464523"/>
            <a:ext cx="8148354" cy="533219"/>
          </a:xfrm>
        </p:spPr>
        <p:txBody>
          <a:bodyPr>
            <a:normAutofit/>
          </a:bodyPr>
          <a:lstStyle/>
          <a:p>
            <a:r>
              <a:rPr lang="nl-NL" sz="2900" dirty="0"/>
              <a:t>Richtlijn elektronische diensten en leveringen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1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104811" y="2342341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Nieuwe regelgeving vouchers, waardebonnen en zegels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3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7" y="1428751"/>
            <a:ext cx="6125336" cy="4705349"/>
          </a:xfrm>
        </p:spPr>
        <p:txBody>
          <a:bodyPr>
            <a:noAutofit/>
          </a:bodyPr>
          <a:lstStyle/>
          <a:p>
            <a:r>
              <a:rPr lang="nl-NL" b="1" dirty="0"/>
              <a:t>Voucher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Tegenprestatie goederenlevering / dienst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Goederenlevering / dienst of identiteit potentiele verrichter(s) bekend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Bijbetaling </a:t>
            </a:r>
            <a:r>
              <a:rPr lang="nl-NL" b="1" dirty="0"/>
              <a:t>niet</a:t>
            </a:r>
            <a:r>
              <a:rPr lang="nl-NL" dirty="0"/>
              <a:t> vereist </a:t>
            </a:r>
            <a:endParaRPr lang="nl-NL" b="1" dirty="0"/>
          </a:p>
          <a:p>
            <a:r>
              <a:rPr lang="nl-NL" b="1" dirty="0"/>
              <a:t>Waardebon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Recht op korting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Bijbetaling </a:t>
            </a:r>
            <a:r>
              <a:rPr lang="nl-NL" b="1" dirty="0"/>
              <a:t>vereist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Onderscheid </a:t>
            </a:r>
            <a:r>
              <a:rPr lang="nl-NL" dirty="0" err="1"/>
              <a:t>kortingsbon</a:t>
            </a:r>
            <a:r>
              <a:rPr lang="nl-NL" dirty="0"/>
              <a:t> </a:t>
            </a:r>
            <a:endParaRPr lang="nl-NL" b="1" dirty="0"/>
          </a:p>
          <a:p>
            <a:r>
              <a:rPr lang="nl-NL" b="1" dirty="0"/>
              <a:t>Zegels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Recht op uitbetaling geld 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Onderscheid waardebon en voucher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Definities</a:t>
            </a:r>
            <a:r>
              <a:rPr lang="nl-NL" b="0" dirty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Heffing btw t.z.v. vouchers, waardebonnen en zegels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62DCBF-B57C-4DC7-AE44-45D2E039C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59" y="3678472"/>
            <a:ext cx="896814" cy="8968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214DAB3-0EB3-4F79-9EB2-903601EBB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82" y="2530431"/>
            <a:ext cx="1124385" cy="112438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1D93F05-2F46-492A-A602-65D1E7865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49" y="3617237"/>
            <a:ext cx="756429" cy="756429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34105EA0-CE72-4F5C-81D8-8596CBCE8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600200"/>
            <a:ext cx="8148354" cy="3848100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Single </a:t>
            </a:r>
            <a:r>
              <a:rPr lang="nl-NL" b="1" dirty="0" err="1"/>
              <a:t>purpose</a:t>
            </a:r>
            <a:r>
              <a:rPr lang="nl-NL" b="1" dirty="0"/>
              <a:t> voucher (SVP)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Btw verschuldigd moment overdracht voucher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Bijbetaling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Fictie inwisseling andere ondernemer dan uitgever </a:t>
            </a:r>
          </a:p>
          <a:p>
            <a:endParaRPr lang="nl-NL" b="1" dirty="0"/>
          </a:p>
          <a:p>
            <a:r>
              <a:rPr lang="nl-NL" b="1" dirty="0"/>
              <a:t>Multi </a:t>
            </a:r>
            <a:r>
              <a:rPr lang="nl-NL" b="1" dirty="0" err="1"/>
              <a:t>purpose</a:t>
            </a:r>
            <a:r>
              <a:rPr lang="nl-NL" b="1" dirty="0"/>
              <a:t> voucher (MPV)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Btw verschuldigd moment feitelijke overhandiging / verrichting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Bijkomende kosten belast met btw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Overgangsregeling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Voucher uitgegeven voor 01-01-19 uitgegeven, maar nog niet ingewisseld &gt; twee systemen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9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9B43CB-84E4-4C4D-A26F-4448814E7B5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Regelgeving per 1 januari 2019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B21E0F-8804-448B-A657-19E4B3C2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Vouchers </a:t>
            </a:r>
          </a:p>
        </p:txBody>
      </p:sp>
      <p:pic>
        <p:nvPicPr>
          <p:cNvPr id="1026" name="Picture 2" descr="Afbeeldingsresultaat voor waardebon">
            <a:extLst>
              <a:ext uri="{FF2B5EF4-FFF2-40B4-BE49-F238E27FC236}">
                <a16:creationId xmlns:a16="http://schemas.microsoft.com/office/drawing/2014/main" id="{7B8AD73F-32AE-47E7-AA94-30D2C991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48" y="3225919"/>
            <a:ext cx="1606507" cy="16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9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DB3E225B-585C-4A25-A194-A397A7765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581151"/>
            <a:ext cx="6557160" cy="3320303"/>
          </a:xfrm>
        </p:spPr>
        <p:txBody>
          <a:bodyPr/>
          <a:lstStyle/>
          <a:p>
            <a:r>
              <a:rPr lang="nl-NL" b="1" dirty="0"/>
              <a:t>Zegels 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Onder voorwaarden vermindering toepassen op btw-afdracht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Vermindering splitsen bij algemeen en laag tarief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Zegelcentrale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Waardebonnen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Btw verschuldigd op moment inwisseling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Maatstaf van heffing: prijs waardebon + bijbetaling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630447-74B6-4D96-9119-85CEFB800BC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Regelgeving per 1 januari 2019 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CFA7FC-B9B1-45DC-9A09-3BCD2439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Zegels &amp; waardebonnen </a:t>
            </a:r>
          </a:p>
        </p:txBody>
      </p:sp>
      <p:pic>
        <p:nvPicPr>
          <p:cNvPr id="2050" name="Picture 2" descr="Afbeeldingsresultaat voor spaarzegels">
            <a:extLst>
              <a:ext uri="{FF2B5EF4-FFF2-40B4-BE49-F238E27FC236}">
                <a16:creationId xmlns:a16="http://schemas.microsoft.com/office/drawing/2014/main" id="{8688920C-B8D9-450E-8933-9D358AD75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981" y="4056553"/>
            <a:ext cx="1349448" cy="8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80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024997" y="2245494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Verhoging kantineforfait voor sportverenigingen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3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76AF4217-B3E5-4448-BCBD-34009071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7" y="1628776"/>
            <a:ext cx="8148354" cy="3397175"/>
          </a:xfrm>
        </p:spPr>
        <p:txBody>
          <a:bodyPr>
            <a:norm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Betreft goedkeuring voor vrijgestelde sportverenigingen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Forfaitair btw-percentage over inkomsten kantine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Per 01-01-19 kantineforfait verhoogd van 11,5% naar </a:t>
            </a:r>
            <a:r>
              <a:rPr lang="nl-NL" b="1" dirty="0"/>
              <a:t>13%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I.v.m. verhoging verlaagde btw-tarief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331DC7-9C26-48E3-ABC9-933549DEBAC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Regelgeving per 1 januari 2019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37882C-6621-4B62-9FDD-94682D15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Wijziging kantineforfait sportverenigingen </a:t>
            </a:r>
          </a:p>
        </p:txBody>
      </p:sp>
      <p:pic>
        <p:nvPicPr>
          <p:cNvPr id="6" name="Picture 2" descr="Afbeeldingsresultaat voor kantine pictogram">
            <a:extLst>
              <a:ext uri="{FF2B5EF4-FFF2-40B4-BE49-F238E27FC236}">
                <a16:creationId xmlns:a16="http://schemas.microsoft.com/office/drawing/2014/main" id="{2D252E71-7396-43E6-BB0F-0810487C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04" y="2147305"/>
            <a:ext cx="1011807" cy="10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024997" y="2245494"/>
            <a:ext cx="7654706" cy="2899650"/>
          </a:xfrm>
        </p:spPr>
        <p:txBody>
          <a:bodyPr/>
          <a:lstStyle/>
          <a:p>
            <a:r>
              <a:rPr lang="nl-NL" sz="3200" dirty="0"/>
              <a:t>Reisbureauregeling</a:t>
            </a:r>
            <a:r>
              <a:rPr lang="nl-NL" sz="2099" dirty="0"/>
              <a:t>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3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CC5DBB36-D331-4B61-A5E7-C3778B13A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66851"/>
            <a:ext cx="8148354" cy="3527509"/>
          </a:xfrm>
        </p:spPr>
        <p:txBody>
          <a:bodyPr/>
          <a:lstStyle/>
          <a:p>
            <a:r>
              <a:rPr lang="nl-NL" b="1" dirty="0"/>
              <a:t>Wanneer toepassen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Prestaties die zijn aan te merken als ‘reisdienst’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Reis + op eigen naam ondernemer + leveringen en diensten andere ondernemers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Ziet niet op eigen prestaties </a:t>
            </a:r>
          </a:p>
          <a:p>
            <a:endParaRPr lang="nl-NL" b="1" dirty="0"/>
          </a:p>
          <a:p>
            <a:r>
              <a:rPr lang="nl-NL" b="1" dirty="0"/>
              <a:t>Gevolgen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Enkel btw op marge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In NL marge berekenen </a:t>
            </a:r>
            <a:r>
              <a:rPr lang="nl-NL" u="sng" dirty="0"/>
              <a:t>per reis </a:t>
            </a:r>
            <a:r>
              <a:rPr lang="nl-NL" dirty="0"/>
              <a:t>of </a:t>
            </a:r>
            <a:r>
              <a:rPr lang="nl-NL" u="sng" dirty="0"/>
              <a:t>per aangiftetijdvak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Btw op ingekochte goederen en diensten</a:t>
            </a:r>
            <a:r>
              <a:rPr lang="nl-NL" b="1" dirty="0"/>
              <a:t> niet </a:t>
            </a:r>
            <a:r>
              <a:rPr lang="nl-NL" dirty="0"/>
              <a:t>aftrekbaar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Marge belast in land vestiging ‘reisbureau’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sz="1049" b="1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sz="1049" b="1" dirty="0"/>
          </a:p>
          <a:p>
            <a:endParaRPr lang="nl-NL" sz="1049" b="1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b="1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585DCB-53CC-4338-90DA-50F94398342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Algemeen</a:t>
            </a:r>
            <a:r>
              <a:rPr lang="nl-NL" sz="1049" b="0" i="1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18D350-5E57-45C5-A394-812CB104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Reisbureauregeling </a:t>
            </a:r>
          </a:p>
        </p:txBody>
      </p:sp>
      <p:pic>
        <p:nvPicPr>
          <p:cNvPr id="4100" name="Picture 4" descr="Afbeeldingsresultaat voor reis pictogram">
            <a:extLst>
              <a:ext uri="{FF2B5EF4-FFF2-40B4-BE49-F238E27FC236}">
                <a16:creationId xmlns:a16="http://schemas.microsoft.com/office/drawing/2014/main" id="{DF511BA4-86C8-429C-999A-8B11A0388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8" t="-2071" r="5637" b="9530"/>
          <a:stretch/>
        </p:blipFill>
        <p:spPr bwMode="auto">
          <a:xfrm>
            <a:off x="8582159" y="3436754"/>
            <a:ext cx="1423153" cy="14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0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Sportvrijstelling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Verhoging van het verlaagde tarief naar 9%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KOR en OVOB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Richtlijn elektronische diensten en leveringen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Vouchers, waardebonnen en zegels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Kantineforfait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Reisbureauregeling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Aftrek voorbelasting verkoopkosten aandelen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Definitieve btw-systeem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 err="1"/>
              <a:t>Brexit</a:t>
            </a:r>
            <a:r>
              <a:rPr lang="nl-NL" dirty="0"/>
              <a:t> 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66" y="2325721"/>
            <a:ext cx="2698894" cy="241511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5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3803B158-B541-4F15-A440-4B0B0CD77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19225"/>
            <a:ext cx="8148354" cy="3996134"/>
          </a:xfrm>
        </p:spPr>
        <p:txBody>
          <a:bodyPr/>
          <a:lstStyle/>
          <a:p>
            <a:r>
              <a:rPr lang="nl-NL" b="1" dirty="0"/>
              <a:t>Zaak </a:t>
            </a:r>
            <a:r>
              <a:rPr lang="nl-NL" b="1" dirty="0" err="1"/>
              <a:t>Skarpa</a:t>
            </a:r>
            <a:r>
              <a:rPr lang="nl-NL" b="1" dirty="0"/>
              <a:t> Travel inzake reisbureauregeling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Bij vooruitbetalingen btw verschuldigd moment ontvangst vooruitbetaling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Indien marge nog onbekend &gt; dan </a:t>
            </a:r>
            <a:r>
              <a:rPr lang="nl-NL" b="1" dirty="0"/>
              <a:t>schatten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Mogelijk met beroep op zaak btw-positie verbeteren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Zaak Alpenchalet Resorts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Regeling van toepassing bij enkele verhuur vakantiewoning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Aanvullende prestaties niet vereist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Bredere uitwerking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endParaRPr lang="nl-NL" sz="1049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EB04E8-5AC2-4447-8E89-8949D2D20EA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Recente ontwikkeling jurisprudentie 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B0B054-2C59-4C6A-9A2C-A75F71AF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Reisbureauregeling</a:t>
            </a:r>
          </a:p>
        </p:txBody>
      </p:sp>
      <p:pic>
        <p:nvPicPr>
          <p:cNvPr id="5124" name="Picture 4" descr="Afbeeldingsresultaat voor vooruitbetaling pictogram">
            <a:extLst>
              <a:ext uri="{FF2B5EF4-FFF2-40B4-BE49-F238E27FC236}">
                <a16:creationId xmlns:a16="http://schemas.microsoft.com/office/drawing/2014/main" id="{4B14A339-6082-4962-A920-4D18651E9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0334" r="1978" b="14009"/>
          <a:stretch/>
        </p:blipFill>
        <p:spPr bwMode="auto">
          <a:xfrm>
            <a:off x="8582159" y="3418888"/>
            <a:ext cx="1664483" cy="17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024997" y="2245494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Aftrek van btw bij verkoopkosten aandelen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4F643C4-A29B-4A87-8F09-F55C61653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504951"/>
            <a:ext cx="8148354" cy="4143374"/>
          </a:xfrm>
        </p:spPr>
        <p:txBody>
          <a:bodyPr>
            <a:normAutofit fontScale="92500" lnSpcReduction="20000"/>
          </a:bodyPr>
          <a:lstStyle/>
          <a:p>
            <a:r>
              <a:rPr lang="nl-NL" sz="1700" dirty="0"/>
              <a:t>Het verwerven, houden en verkopen van aandelen is in beginsel geen economische activiteit </a:t>
            </a:r>
          </a:p>
          <a:p>
            <a:endParaRPr lang="nl-NL" sz="1700" b="1" dirty="0"/>
          </a:p>
          <a:p>
            <a:r>
              <a:rPr lang="nl-NL" sz="1700" b="1" dirty="0"/>
              <a:t>Houden van deelneming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sz="1700" dirty="0"/>
              <a:t>Leidt in beginsel niet tot ondernemerschap btw </a:t>
            </a:r>
            <a:r>
              <a:rPr lang="nl-NL" sz="1700" i="1" dirty="0"/>
              <a:t>(arrest </a:t>
            </a:r>
            <a:r>
              <a:rPr lang="nl-NL" sz="1700" i="1" dirty="0" err="1"/>
              <a:t>Polysar</a:t>
            </a:r>
            <a:r>
              <a:rPr lang="nl-NL" sz="1700" i="1" dirty="0"/>
              <a:t>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sz="1700" dirty="0"/>
              <a:t>Tenzij: inmenging, bedrijfsmatige handel, verlengstuk economische activiteit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700" dirty="0"/>
          </a:p>
          <a:p>
            <a:r>
              <a:rPr lang="nl-NL" sz="1700" b="1" dirty="0"/>
              <a:t>Verwerven deelneming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sz="1700" dirty="0"/>
              <a:t>Economische activiteiten aan deelneming &gt; aankoopkosten pro rata aftrekbaar </a:t>
            </a:r>
            <a:r>
              <a:rPr lang="nl-NL" sz="1700" i="1" dirty="0"/>
              <a:t>(</a:t>
            </a:r>
            <a:r>
              <a:rPr lang="nl-NL" sz="1700" i="1" dirty="0" err="1"/>
              <a:t>Cibo</a:t>
            </a:r>
            <a:r>
              <a:rPr lang="nl-NL" sz="1700" i="1" dirty="0"/>
              <a:t> </a:t>
            </a:r>
            <a:r>
              <a:rPr lang="nl-NL" sz="1700" i="1" dirty="0" err="1"/>
              <a:t>Participations</a:t>
            </a:r>
            <a:r>
              <a:rPr lang="nl-NL" sz="1700" i="1" dirty="0"/>
              <a:t>) </a:t>
            </a:r>
          </a:p>
          <a:p>
            <a:endParaRPr lang="nl-NL" sz="1700" b="1" dirty="0"/>
          </a:p>
          <a:p>
            <a:r>
              <a:rPr lang="nl-NL" sz="1700" b="1" dirty="0"/>
              <a:t>Verkoop deelneming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sz="1700" dirty="0"/>
              <a:t>Beëindiging inmenging beheer is economische activiteit </a:t>
            </a:r>
            <a:r>
              <a:rPr lang="nl-NL" sz="1700" i="1" dirty="0"/>
              <a:t>(SKF)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sz="1700" dirty="0"/>
              <a:t>Verkoopkosten pro rata aftrekbaar mits geen directe kosten</a:t>
            </a:r>
            <a:endParaRPr lang="nl-NL" sz="1700" i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16B96A-CDD8-4907-9F64-659DCB7AAC3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Algemeen</a:t>
            </a:r>
            <a:r>
              <a:rPr lang="nl-NL" b="0" i="1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F16A25-A89C-4A9E-A6DA-65C33886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Aftrek van btw bij verkoopkosten aandelen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264CA33B-50DD-4382-85E2-6E5F67AEC2FB}"/>
              </a:ext>
            </a:extLst>
          </p:cNvPr>
          <p:cNvSpPr/>
          <p:nvPr/>
        </p:nvSpPr>
        <p:spPr>
          <a:xfrm>
            <a:off x="1701132" y="1581279"/>
            <a:ext cx="323867" cy="13023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pic>
        <p:nvPicPr>
          <p:cNvPr id="15" name="Picture 5" descr="Afbeeldingsresultaat voor kosten">
            <a:hlinkClick r:id="rId2"/>
            <a:extLst>
              <a:ext uri="{FF2B5EF4-FFF2-40B4-BE49-F238E27FC236}">
                <a16:creationId xmlns:a16="http://schemas.microsoft.com/office/drawing/2014/main" id="{8A5A39E3-E4C6-4BDD-936E-A306920E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72" y="4279924"/>
            <a:ext cx="1507530" cy="10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6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000C6633-27A4-4408-A50B-DFAF21E49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609726"/>
            <a:ext cx="8148354" cy="3308269"/>
          </a:xfrm>
        </p:spPr>
        <p:txBody>
          <a:bodyPr/>
          <a:lstStyle/>
          <a:p>
            <a:r>
              <a:rPr lang="nl-NL" b="1" dirty="0"/>
              <a:t>Zaak C&amp;D Foods </a:t>
            </a:r>
            <a:r>
              <a:rPr lang="nl-NL" b="1" dirty="0" err="1"/>
              <a:t>Acquisition</a:t>
            </a:r>
            <a:r>
              <a:rPr lang="nl-NL" b="1" dirty="0"/>
              <a:t>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Voorgenomen verkoop aandelen gaat niet door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Verkoop vond volgens </a:t>
            </a:r>
            <a:r>
              <a:rPr lang="nl-NL" dirty="0" err="1"/>
              <a:t>HvJ</a:t>
            </a:r>
            <a:r>
              <a:rPr lang="nl-NL" dirty="0"/>
              <a:t> EU niet uitsluitend oorzaak in belastbare activiteiten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Geen verlengstuk belastbare activiteiten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Btw op verkoopkosten niet aftrekbaar </a:t>
            </a:r>
          </a:p>
          <a:p>
            <a:endParaRPr lang="nl-NL" dirty="0"/>
          </a:p>
          <a:p>
            <a:r>
              <a:rPr lang="nl-NL" dirty="0"/>
              <a:t>Doel van aandelenverkoop kan rol gaan spelen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sz="1049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A61FBB-100A-418E-A3B9-F1FF56C9E0D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Recente ontwikkeling jurisprudentie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46EB95-1079-437E-9D6E-1CF85862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Aftrek van btw bij verkoopkosten aandelen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6B67535-DEFA-4A93-A4E7-6E6272D23B73}"/>
              </a:ext>
            </a:extLst>
          </p:cNvPr>
          <p:cNvSpPr/>
          <p:nvPr/>
        </p:nvSpPr>
        <p:spPr>
          <a:xfrm>
            <a:off x="1701132" y="3819421"/>
            <a:ext cx="323867" cy="13023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pic>
        <p:nvPicPr>
          <p:cNvPr id="8196" name="Picture 4" descr="Afbeeldingsresultaat voor overeenkomst">
            <a:extLst>
              <a:ext uri="{FF2B5EF4-FFF2-40B4-BE49-F238E27FC236}">
                <a16:creationId xmlns:a16="http://schemas.microsoft.com/office/drawing/2014/main" id="{2E7C0445-9D14-4DCB-9C0D-75184584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49" y="3710031"/>
            <a:ext cx="1128701" cy="12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9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518646" y="2306425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Definitieve btw-systeem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3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Uitgangspunt: heffing op basis van bestemmingslandbeginsel</a:t>
            </a:r>
          </a:p>
          <a:p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ICL en ICV verdwijnen </a:t>
            </a:r>
            <a:r>
              <a:rPr lang="nl-NL" dirty="0">
                <a:sym typeface="Wingdings" panose="05000000000000000000" pitchFamily="2" charset="2"/>
              </a:rPr>
              <a:t> Intra-Unielevering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Aangifte OB via </a:t>
            </a:r>
            <a:r>
              <a:rPr lang="nl-NL" dirty="0" err="1">
                <a:sym typeface="Wingdings" panose="05000000000000000000" pitchFamily="2" charset="2"/>
              </a:rPr>
              <a:t>one</a:t>
            </a:r>
            <a:r>
              <a:rPr lang="nl-NL" dirty="0">
                <a:sym typeface="Wingdings" panose="05000000000000000000" pitchFamily="2" charset="2"/>
              </a:rPr>
              <a:t>-stop-shop mechanisme (OSS)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Introductie CTP-status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 err="1">
                <a:sym typeface="Wingdings" panose="05000000000000000000" pitchFamily="2" charset="2"/>
              </a:rPr>
              <a:t>Certified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Taxable</a:t>
            </a:r>
            <a:r>
              <a:rPr lang="nl-NL" dirty="0">
                <a:sym typeface="Wingdings" panose="05000000000000000000" pitchFamily="2" charset="2"/>
              </a:rPr>
              <a:t> Person (vergelijkbaar met AEO douanerecht)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Indien afnemer CTP status  automatische verlegging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Nieuwe tariefstructuur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Per 1 juli 2022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Definitieve btw-systeem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24" y="3824745"/>
            <a:ext cx="2404629" cy="206111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b="7713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2024998" y="997741"/>
            <a:ext cx="8148354" cy="317758"/>
          </a:xfrm>
        </p:spPr>
        <p:txBody>
          <a:bodyPr>
            <a:noAutofit/>
          </a:bodyPr>
          <a:lstStyle/>
          <a:p>
            <a:r>
              <a:rPr lang="nl-NL" dirty="0"/>
              <a:t>Standaard situatie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Definitieve btw-systeem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7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Situatie CTP afnemer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Definitieve btw-systeem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7760"/>
          <a:stretch>
            <a:fillRect/>
          </a:stretch>
        </p:blipFill>
        <p:spPr/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3076414" y="1917620"/>
            <a:ext cx="6045523" cy="325817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tariefstructuur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2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63" y="1917620"/>
            <a:ext cx="5909425" cy="3218883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Onder definitieve btw-systeem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Toekomstige tariefstructuur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>
          <a:xfrm>
            <a:off x="2518646" y="2306425"/>
            <a:ext cx="7654706" cy="2899650"/>
          </a:xfrm>
        </p:spPr>
        <p:txBody>
          <a:bodyPr>
            <a:normAutofit/>
          </a:bodyPr>
          <a:lstStyle/>
          <a:p>
            <a:r>
              <a:rPr lang="nl-NL" sz="3200" dirty="0"/>
              <a:t>Sportvrijstelling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6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Raad staat verlaagde btw-tarieven toe voor elektronische publicaties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Bedoeld om het btw-tarief op fysieke publicaties waarvoor het verlaagde tarief al mogelijk was en elektronische publicaties op elkaar af te stemmen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Nederland zal waarschijnlijk op elektronische publicaties het verlaagde tarief gaan toepassen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Tijdelijke oplossing in afwachting van de invoering van het definitieve btw-stelsel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Toezegging Raad 2 oktober 2018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Tussenoplossing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07" y="3516620"/>
            <a:ext cx="1619337" cy="1623385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Brexit</a:t>
            </a:r>
            <a:r>
              <a:rPr lang="nl-NL" sz="3200" dirty="0"/>
              <a:t>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9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D98C38BA-75E7-47D6-91E7-CB42FD12F66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b="23035"/>
          <a:stretch>
            <a:fillRect/>
          </a:stretch>
        </p:blipFill>
        <p:spPr>
          <a:xfrm>
            <a:off x="1713805" y="1971598"/>
            <a:ext cx="8770740" cy="3150129"/>
          </a:xfrm>
        </p:spPr>
      </p:pic>
      <p:sp>
        <p:nvSpPr>
          <p:cNvPr id="7" name="Tijdelijke aanduiding voor Subtitel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sz="1600" dirty="0" err="1"/>
              <a:t>Brexit</a:t>
            </a:r>
            <a:r>
              <a:rPr lang="nl-NL" sz="1600" dirty="0"/>
              <a:t> – de impact op uw bedrijf en hoe u zich kunt voorbereiden</a:t>
            </a:r>
          </a:p>
        </p:txBody>
      </p:sp>
      <p:sp>
        <p:nvSpPr>
          <p:cNvPr id="5" name="Tijdelijke aanduiding voor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 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sz="2699" i="1" dirty="0"/>
          </a:p>
          <a:p>
            <a:r>
              <a:rPr lang="en-US" sz="2699" i="1" dirty="0"/>
              <a:t>“A no-deal Brexit won’t be the end of the world.”</a:t>
            </a:r>
          </a:p>
          <a:p>
            <a:r>
              <a:rPr lang="en-US" sz="2699" i="1" dirty="0"/>
              <a:t>  “Nothing is agreed until everything is agreed.”</a:t>
            </a:r>
          </a:p>
          <a:p>
            <a:endParaRPr lang="en-US" sz="2699" dirty="0"/>
          </a:p>
          <a:p>
            <a:pPr algn="ctr"/>
            <a:r>
              <a:rPr lang="en-US" sz="2699" dirty="0"/>
              <a:t>~Theresa May</a:t>
            </a:r>
            <a:endParaRPr lang="nl-NL" sz="2699" dirty="0"/>
          </a:p>
          <a:p>
            <a:endParaRPr lang="en-US" sz="2699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6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Scenario’s 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 Brexit	</a:t>
            </a:r>
            <a:endParaRPr lang="nl-NL" dirty="0"/>
          </a:p>
        </p:txBody>
      </p:sp>
      <p:sp>
        <p:nvSpPr>
          <p:cNvPr id="10" name="Tijdelijke aanduiding voor verticale tekst 16">
            <a:extLst>
              <a:ext uri="{FF2B5EF4-FFF2-40B4-BE49-F238E27FC236}">
                <a16:creationId xmlns:a16="http://schemas.microsoft.com/office/drawing/2014/main" id="{7D350439-5EA8-4E18-89E9-74BF080E6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57326"/>
            <a:ext cx="8148354" cy="3460669"/>
          </a:xfrm>
        </p:spPr>
        <p:txBody>
          <a:bodyPr>
            <a:norm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Na </a:t>
            </a:r>
            <a:r>
              <a:rPr lang="en-US" dirty="0" err="1"/>
              <a:t>uitkomst</a:t>
            </a:r>
            <a:r>
              <a:rPr lang="en-US" dirty="0"/>
              <a:t> referendum </a:t>
            </a:r>
            <a:r>
              <a:rPr lang="en-US" dirty="0" err="1"/>
              <a:t>bleef</a:t>
            </a:r>
            <a:r>
              <a:rPr lang="en-US" dirty="0"/>
              <a:t> de </a:t>
            </a:r>
            <a:r>
              <a:rPr lang="en-US" dirty="0" err="1"/>
              <a:t>vraag</a:t>
            </a:r>
            <a:r>
              <a:rPr lang="en-US" dirty="0"/>
              <a:t> over 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relatie</a:t>
            </a:r>
            <a:r>
              <a:rPr lang="en-US" dirty="0"/>
              <a:t> het VK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uittreding</a:t>
            </a:r>
            <a:r>
              <a:rPr lang="en-US" dirty="0"/>
              <a:t> per </a:t>
            </a:r>
            <a:r>
              <a:rPr lang="en-US" dirty="0" err="1"/>
              <a:t>maart</a:t>
            </a:r>
            <a:r>
              <a:rPr lang="en-US" dirty="0"/>
              <a:t> 2019 met de EU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onderhouden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Twee </a:t>
            </a:r>
            <a:r>
              <a:rPr lang="en-US" dirty="0" err="1"/>
              <a:t>mogelijkheden</a:t>
            </a:r>
            <a:r>
              <a:rPr lang="en-US" dirty="0"/>
              <a:t>:</a:t>
            </a:r>
          </a:p>
          <a:p>
            <a:pPr marL="299877" indent="-299877">
              <a:buAutoNum type="romanLcPeriod"/>
            </a:pPr>
            <a:r>
              <a:rPr lang="en-US" dirty="0" err="1"/>
              <a:t>Harde</a:t>
            </a:r>
            <a:r>
              <a:rPr lang="en-US" dirty="0"/>
              <a:t> Brexit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liggen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geen</a:t>
            </a:r>
            <a:r>
              <a:rPr lang="en-US" dirty="0">
                <a:sym typeface="Wingdings" panose="05000000000000000000" pitchFamily="2" charset="2"/>
              </a:rPr>
              <a:t> concrete </a:t>
            </a:r>
            <a:r>
              <a:rPr lang="en-US" dirty="0" err="1">
                <a:sym typeface="Wingdings" panose="05000000000000000000" pitchFamily="2" charset="2"/>
              </a:rPr>
              <a:t>afspraken</a:t>
            </a:r>
            <a:r>
              <a:rPr lang="en-US" dirty="0">
                <a:sym typeface="Wingdings" panose="05000000000000000000" pitchFamily="2" charset="2"/>
              </a:rPr>
              <a:t> over de </a:t>
            </a:r>
            <a:r>
              <a:rPr lang="en-US" dirty="0" err="1">
                <a:sym typeface="Wingdings" panose="05000000000000000000" pitchFamily="2" charset="2"/>
              </a:rPr>
              <a:t>handelsrelatie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de EU en het VK  </a:t>
            </a:r>
            <a:r>
              <a:rPr lang="en-US" dirty="0" err="1">
                <a:sym typeface="Wingdings" panose="05000000000000000000" pitchFamily="2" charset="2"/>
              </a:rPr>
              <a:t>vrijwel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banden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worden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doorgesneden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handelen</a:t>
            </a:r>
            <a:r>
              <a:rPr lang="en-US" dirty="0">
                <a:sym typeface="Wingdings" panose="05000000000000000000" pitchFamily="2" charset="2"/>
              </a:rPr>
              <a:t> op basis van de </a:t>
            </a:r>
            <a:r>
              <a:rPr lang="en-US" dirty="0" err="1">
                <a:sym typeface="Wingdings" panose="05000000000000000000" pitchFamily="2" charset="2"/>
              </a:rPr>
              <a:t>Wereldhandelsorganisatie-spelregels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betekent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hoge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importtarieven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allerlei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vertragingen</a:t>
            </a:r>
            <a:r>
              <a:rPr lang="en-US" dirty="0">
                <a:sym typeface="Wingdings" panose="05000000000000000000" pitchFamily="2" charset="2"/>
              </a:rPr>
              <a:t> en </a:t>
            </a:r>
            <a:r>
              <a:rPr lang="en-US" dirty="0" err="1">
                <a:sym typeface="Wingdings" panose="05000000000000000000" pitchFamily="2" charset="2"/>
              </a:rPr>
              <a:t>administratieve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rompslomp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  <a:p>
            <a:pPr marL="299877" indent="-299877">
              <a:buAutoNum type="romanLcPeriod"/>
            </a:pPr>
            <a:r>
              <a:rPr lang="en-US" dirty="0" err="1"/>
              <a:t>Zachte</a:t>
            </a:r>
            <a:r>
              <a:rPr lang="en-US" dirty="0"/>
              <a:t> Brexit </a:t>
            </a:r>
            <a:r>
              <a:rPr lang="en-US" dirty="0">
                <a:sym typeface="Wingdings" panose="05000000000000000000" pitchFamily="2" charset="2"/>
              </a:rPr>
              <a:t> VK </a:t>
            </a:r>
            <a:r>
              <a:rPr lang="en-US" dirty="0" err="1">
                <a:sym typeface="Wingdings" panose="05000000000000000000" pitchFamily="2" charset="2"/>
              </a:rPr>
              <a:t>blijft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onderdeel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uitmaken</a:t>
            </a:r>
            <a:r>
              <a:rPr lang="en-US" dirty="0">
                <a:sym typeface="Wingdings" panose="05000000000000000000" pitchFamily="2" charset="2"/>
              </a:rPr>
              <a:t> van de </a:t>
            </a:r>
            <a:r>
              <a:rPr lang="en-US" dirty="0" err="1">
                <a:sym typeface="Wingdings" panose="05000000000000000000" pitchFamily="2" charset="2"/>
              </a:rPr>
              <a:t>Europese</a:t>
            </a:r>
            <a:r>
              <a:rPr lang="en-US" dirty="0">
                <a:sym typeface="Wingdings" panose="05000000000000000000" pitchFamily="2" charset="2"/>
              </a:rPr>
              <a:t> interne </a:t>
            </a:r>
            <a:r>
              <a:rPr lang="en-US" dirty="0" err="1">
                <a:sym typeface="Wingdings" panose="05000000000000000000" pitchFamily="2" charset="2"/>
              </a:rPr>
              <a:t>markt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vrijheden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blijven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bestaan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denk</a:t>
            </a:r>
            <a:r>
              <a:rPr lang="en-US" dirty="0">
                <a:sym typeface="Wingdings" panose="05000000000000000000" pitchFamily="2" charset="2"/>
              </a:rPr>
              <a:t> aan </a:t>
            </a:r>
            <a:r>
              <a:rPr lang="en-US" dirty="0" err="1">
                <a:sym typeface="Wingdings" panose="05000000000000000000" pitchFamily="2" charset="2"/>
              </a:rPr>
              <a:t>verdrag</a:t>
            </a:r>
            <a:r>
              <a:rPr lang="en-US" dirty="0">
                <a:sym typeface="Wingdings" panose="05000000000000000000" pitchFamily="2" charset="2"/>
              </a:rPr>
              <a:t> met </a:t>
            </a:r>
            <a:r>
              <a:rPr lang="en-US" dirty="0" err="1">
                <a:sym typeface="Wingdings" panose="05000000000000000000" pitchFamily="2" charset="2"/>
              </a:rPr>
              <a:t>Noorwegen</a:t>
            </a:r>
            <a:r>
              <a:rPr lang="en-US" dirty="0">
                <a:sym typeface="Wingdings" panose="05000000000000000000" pitchFamily="2" charset="2"/>
              </a:rPr>
              <a:t>, EER).</a:t>
            </a:r>
          </a:p>
          <a:p>
            <a:pPr marL="299877" indent="-299877">
              <a:buAutoNum type="romanLcPeriod"/>
            </a:pPr>
            <a:endParaRPr lang="en-US" dirty="0">
              <a:sym typeface="Wingdings" panose="05000000000000000000" pitchFamily="2" charset="2"/>
            </a:endParaRP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7AE564B-BB02-4630-BA17-A5249C9F0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44" y="4659299"/>
            <a:ext cx="917624" cy="6233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48BA23-953E-42AD-A063-4F8D84231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2" y="4400603"/>
            <a:ext cx="917624" cy="623351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0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Scenario’s 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 Brexit	</a:t>
            </a:r>
            <a:endParaRPr lang="nl-N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C17195-D2A5-403A-92C4-F3E4E629F54E}"/>
              </a:ext>
            </a:extLst>
          </p:cNvPr>
          <p:cNvGraphicFramePr/>
          <p:nvPr>
            <p:extLst/>
          </p:nvPr>
        </p:nvGraphicFramePr>
        <p:xfrm>
          <a:off x="2482658" y="2114929"/>
          <a:ext cx="6945969" cy="302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6523B79E-7F02-4772-BAFE-877EA38049B2}"/>
              </a:ext>
            </a:extLst>
          </p:cNvPr>
          <p:cNvCxnSpPr/>
          <p:nvPr/>
        </p:nvCxnSpPr>
        <p:spPr>
          <a:xfrm>
            <a:off x="4695750" y="2114929"/>
            <a:ext cx="0" cy="302517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D3E674F9-7E64-4135-895C-168CBCE973B3}"/>
              </a:ext>
            </a:extLst>
          </p:cNvPr>
          <p:cNvCxnSpPr>
            <a:cxnSpLocks/>
          </p:cNvCxnSpPr>
          <p:nvPr/>
        </p:nvCxnSpPr>
        <p:spPr>
          <a:xfrm>
            <a:off x="7232711" y="3159111"/>
            <a:ext cx="0" cy="198099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7549CE72-CC16-4999-AA6E-7AF1870EE575}"/>
              </a:ext>
            </a:extLst>
          </p:cNvPr>
          <p:cNvSpPr txBox="1"/>
          <p:nvPr/>
        </p:nvSpPr>
        <p:spPr>
          <a:xfrm>
            <a:off x="3967049" y="5212174"/>
            <a:ext cx="4264250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9" dirty="0">
                <a:solidFill>
                  <a:schemeClr val="tx2"/>
                </a:solidFill>
              </a:rPr>
              <a:t>29 </a:t>
            </a:r>
            <a:r>
              <a:rPr lang="en-US" sz="1349" dirty="0" err="1">
                <a:solidFill>
                  <a:schemeClr val="tx2"/>
                </a:solidFill>
              </a:rPr>
              <a:t>maart</a:t>
            </a:r>
            <a:r>
              <a:rPr lang="en-US" sz="1349" dirty="0">
                <a:solidFill>
                  <a:schemeClr val="tx2"/>
                </a:solidFill>
              </a:rPr>
              <a:t> 2019                             31 </a:t>
            </a:r>
            <a:r>
              <a:rPr lang="en-US" sz="1349" dirty="0" err="1">
                <a:solidFill>
                  <a:schemeClr val="tx2"/>
                </a:solidFill>
              </a:rPr>
              <a:t>december</a:t>
            </a:r>
            <a:r>
              <a:rPr lang="en-US" sz="1349" dirty="0">
                <a:solidFill>
                  <a:schemeClr val="tx2"/>
                </a:solidFill>
              </a:rPr>
              <a:t> 2020</a:t>
            </a:r>
            <a:endParaRPr lang="nl-NL" sz="1349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5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A3DF93-9142-4898-8FB3-0DD9D692021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Cliff </a:t>
            </a:r>
            <a:r>
              <a:rPr lang="nl-NL" dirty="0" err="1"/>
              <a:t>edge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995219-77D9-412D-9465-DB94634B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 </a:t>
            </a:r>
            <a:r>
              <a:rPr lang="nl-NL" dirty="0" err="1"/>
              <a:t>Brexit</a:t>
            </a:r>
            <a:r>
              <a:rPr lang="nl-NL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E3438-7E22-4AEA-B0AF-3ED2187B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93" y="2061011"/>
            <a:ext cx="5945962" cy="2944541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0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1" y="1857070"/>
            <a:ext cx="5235855" cy="3926892"/>
          </a:xfr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7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Future relationship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 Brexit	</a:t>
            </a:r>
            <a:endParaRPr lang="nl-NL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874A6C1-D770-4AD1-BF8F-424A8F676E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89" y="1940008"/>
            <a:ext cx="5032777" cy="31623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16A366-2F52-4F67-8278-4E47240D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4865" y="2187509"/>
            <a:ext cx="8149156" cy="27691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72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7" y="1466851"/>
            <a:ext cx="7461614" cy="4105275"/>
          </a:xfrm>
        </p:spPr>
        <p:txBody>
          <a:bodyPr>
            <a:normAutofit fontScale="92500" lnSpcReduction="20000"/>
          </a:bodyPr>
          <a:lstStyle/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Minder dan 100 dagen tot </a:t>
            </a:r>
            <a:r>
              <a:rPr lang="nl-NL" dirty="0" err="1"/>
              <a:t>Brexit</a:t>
            </a:r>
            <a:r>
              <a:rPr lang="nl-NL" dirty="0"/>
              <a:t>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Ongeveer</a:t>
            </a:r>
            <a:r>
              <a:rPr lang="en-US" dirty="0"/>
              <a:t> 210.000 </a:t>
            </a:r>
            <a:r>
              <a:rPr lang="en-US" dirty="0" err="1"/>
              <a:t>Nederlanders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dankzij</a:t>
            </a:r>
            <a:r>
              <a:rPr lang="en-US" dirty="0"/>
              <a:t> </a:t>
            </a:r>
            <a:r>
              <a:rPr lang="en-US" dirty="0" err="1"/>
              <a:t>handel</a:t>
            </a:r>
            <a:r>
              <a:rPr lang="en-US" dirty="0"/>
              <a:t> met het VK.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Nederland is de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agrofood</a:t>
            </a:r>
            <a:r>
              <a:rPr lang="en-US" dirty="0"/>
              <a:t> </a:t>
            </a:r>
            <a:r>
              <a:rPr lang="en-US" dirty="0" err="1"/>
              <a:t>exporteur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VK, in 2016 </a:t>
            </a:r>
            <a:r>
              <a:rPr lang="en-US" dirty="0" err="1"/>
              <a:t>voor</a:t>
            </a:r>
            <a:r>
              <a:rPr lang="en-US" dirty="0"/>
              <a:t> 8,6 </a:t>
            </a:r>
            <a:r>
              <a:rPr lang="en-US" dirty="0" err="1"/>
              <a:t>miljard</a:t>
            </a:r>
            <a:r>
              <a:rPr lang="en-US" dirty="0"/>
              <a:t> euro.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10% van de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agrarische</a:t>
            </a:r>
            <a:r>
              <a:rPr lang="en-US" dirty="0"/>
              <a:t> export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VK.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35.000 </a:t>
            </a:r>
            <a:r>
              <a:rPr lang="en-US" dirty="0" err="1"/>
              <a:t>bedrijven</a:t>
            </a:r>
            <a:r>
              <a:rPr lang="en-US" dirty="0"/>
              <a:t> die </a:t>
            </a:r>
            <a:r>
              <a:rPr lang="en-US" dirty="0" err="1"/>
              <a:t>zakendoen</a:t>
            </a:r>
            <a:r>
              <a:rPr lang="en-US" dirty="0"/>
              <a:t> met het VK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 met </a:t>
            </a:r>
            <a:r>
              <a:rPr lang="en-US" dirty="0" err="1"/>
              <a:t>douaneprocessen</a:t>
            </a:r>
            <a:r>
              <a:rPr lang="en-US" dirty="0"/>
              <a:t>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Jaarlijks</a:t>
            </a:r>
            <a:r>
              <a:rPr lang="en-US" dirty="0"/>
              <a:t> </a:t>
            </a:r>
            <a:r>
              <a:rPr lang="en-US" dirty="0" err="1"/>
              <a:t>rijden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162.000 </a:t>
            </a:r>
            <a:r>
              <a:rPr lang="en-US" dirty="0" err="1"/>
              <a:t>vrachtwagens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VK.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douaneformaliteiten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grens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geschat</a:t>
            </a:r>
            <a:r>
              <a:rPr lang="en-US" dirty="0"/>
              <a:t> op </a:t>
            </a:r>
            <a:r>
              <a:rPr lang="en-US" dirty="0" err="1"/>
              <a:t>minimaal</a:t>
            </a:r>
            <a:r>
              <a:rPr lang="en-US" dirty="0"/>
              <a:t> 25%.</a:t>
            </a:r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14198" indent="-214198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24998" y="1545735"/>
            <a:ext cx="8148354" cy="238194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feiten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39422F-C705-4AB5-80E2-7069A3FB9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04" y="3144672"/>
            <a:ext cx="2610009" cy="1292731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2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>
          <a:xfrm>
            <a:off x="2024997" y="1657351"/>
            <a:ext cx="8148354" cy="3245608"/>
          </a:xfrm>
        </p:spPr>
        <p:txBody>
          <a:bodyPr>
            <a:normAutofit fontScale="62500" lnSpcReduction="20000"/>
          </a:bodyPr>
          <a:lstStyle/>
          <a:p>
            <a:r>
              <a:rPr lang="nl-NL" sz="2300" dirty="0"/>
              <a:t>De sportvrijstelling is dan van toepassing op verrichte diensten: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Die nauw samenhangen met de beoefening van sport of lichamelijke opvoeding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Verricht door een instelling zonder winstoogmerk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Verricht voor personen die aan sport of lichamelijke opvoeding doen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endParaRPr lang="nl-NL" sz="2300" dirty="0"/>
          </a:p>
          <a:p>
            <a:r>
              <a:rPr lang="nl-NL" sz="2300" dirty="0"/>
              <a:t>Uitzonderingen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Verlenen van toegang tot wedstrijden, demonstraties en dergelijke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Het ter beschikking stellen van lig- en bergplaatsen voor vaartuigen die niet geschikt zijn voor sportuitoefening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Activiteiten die niet onontbeerlijk zijn voor de sportbeoefening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sz="2300" dirty="0"/>
              <a:t>Activiteiten die er in hoofdzaak toe strekken extra opbrengsten te genereren waarbij in concurrentie wordt getreden met ondernemingen die niet onder de vrijstelling vallen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2024997" y="1011591"/>
            <a:ext cx="8148354" cy="317758"/>
          </a:xfrm>
        </p:spPr>
        <p:txBody>
          <a:bodyPr>
            <a:noAutofit/>
          </a:bodyPr>
          <a:lstStyle/>
          <a:p>
            <a:r>
              <a:rPr lang="nl-NL" dirty="0"/>
              <a:t>Per 1 januari 2019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8322" y="468130"/>
            <a:ext cx="8148354" cy="533219"/>
          </a:xfrm>
        </p:spPr>
        <p:txBody>
          <a:bodyPr/>
          <a:lstStyle/>
          <a:p>
            <a:r>
              <a:rPr lang="nl-NL" dirty="0"/>
              <a:t>Sportvrijstelling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7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28751"/>
            <a:ext cx="8338431" cy="4257674"/>
          </a:xfrm>
        </p:spPr>
        <p:txBody>
          <a:bodyPr>
            <a:normAutofit fontScale="77500" lnSpcReduction="20000"/>
          </a:bodyPr>
          <a:lstStyle/>
          <a:p>
            <a:r>
              <a:rPr lang="nl-NL" sz="1900" b="1" dirty="0"/>
              <a:t>1. Migratie:  </a:t>
            </a:r>
            <a:r>
              <a:rPr lang="nl-NL" sz="1900" dirty="0"/>
              <a:t>welke visa en verblijfs- of tewerkstellingsvergunningen zijn nodig om legaal in een land te werken?</a:t>
            </a:r>
          </a:p>
          <a:p>
            <a:endParaRPr lang="nl-NL" sz="1900" dirty="0"/>
          </a:p>
          <a:p>
            <a:r>
              <a:rPr lang="nl-NL" sz="1900" b="1" dirty="0"/>
              <a:t>2. Sociale verzekeringen: </a:t>
            </a:r>
            <a:r>
              <a:rPr lang="nl-NL" sz="1900" dirty="0"/>
              <a:t>aan welke sociale verzekeringswetgeving is een werknemer onderworpen en kan deze bij de</a:t>
            </a:r>
          </a:p>
          <a:p>
            <a:r>
              <a:rPr lang="nl-NL" sz="1900" dirty="0"/>
              <a:t>internationale uitzending worden voortgezet?</a:t>
            </a:r>
          </a:p>
          <a:p>
            <a:endParaRPr lang="nl-NL" sz="1900" dirty="0"/>
          </a:p>
          <a:p>
            <a:r>
              <a:rPr lang="nl-NL" sz="1900" b="1" dirty="0"/>
              <a:t>3. Arbeidsrecht/arbeidsvoorwaarden</a:t>
            </a:r>
            <a:r>
              <a:rPr lang="nl-NL" sz="1900" i="1" dirty="0"/>
              <a:t>:</a:t>
            </a:r>
            <a:r>
              <a:rPr lang="nl-NL" sz="1900" dirty="0"/>
              <a:t> welk arbeidsrecht en welk pakket arbeidsvoorwaarden zijn van toepassing?</a:t>
            </a:r>
          </a:p>
          <a:p>
            <a:endParaRPr lang="nl-NL" sz="1900" dirty="0"/>
          </a:p>
          <a:p>
            <a:r>
              <a:rPr lang="nl-NL" sz="1900" b="1" dirty="0"/>
              <a:t>4. Aanvullend bedrijfspensioen: </a:t>
            </a:r>
            <a:r>
              <a:rPr lang="nl-NL" sz="1900" dirty="0"/>
              <a:t>kan dit wel of niet worden voortgezet en welke fiscale aspecten spelen hierbij een rol?</a:t>
            </a:r>
          </a:p>
          <a:p>
            <a:endParaRPr lang="nl-NL" sz="1900" dirty="0"/>
          </a:p>
          <a:p>
            <a:r>
              <a:rPr lang="nl-NL" sz="1900" b="1" dirty="0"/>
              <a:t>5. Fiscaal: </a:t>
            </a:r>
            <a:r>
              <a:rPr lang="nl-NL" sz="1900" dirty="0"/>
              <a:t>welke fiscale gevolgen heeft de internationale uitzending, bijvoorbeeld voor de loonbelasting </a:t>
            </a:r>
          </a:p>
          <a:p>
            <a:r>
              <a:rPr lang="nl-NL" sz="1900" dirty="0"/>
              <a:t>hypotheekrenteaftrek?</a:t>
            </a:r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Checklist Schijf van vijf - AWVN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zekerheid en loonheffingen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0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257038" indent="-257038">
              <a:buAutoNum type="arabicPeriod"/>
            </a:pPr>
            <a:r>
              <a:rPr lang="nl-NL" b="1" dirty="0"/>
              <a:t>Distributie overeenkomsten </a:t>
            </a:r>
            <a:r>
              <a:rPr lang="nl-NL" dirty="0"/>
              <a:t>beoordelen</a:t>
            </a:r>
          </a:p>
          <a:p>
            <a:pPr marL="257038" indent="-257038">
              <a:buAutoNum type="arabicPeriod"/>
            </a:pPr>
            <a:r>
              <a:rPr lang="nl-NL" b="1" dirty="0"/>
              <a:t>Contracten</a:t>
            </a:r>
            <a:r>
              <a:rPr lang="nl-NL" dirty="0"/>
              <a:t> met VK partijen beoordelen </a:t>
            </a:r>
          </a:p>
          <a:p>
            <a:pPr marL="257038" indent="-257038">
              <a:buAutoNum type="arabicPeriod"/>
            </a:pPr>
            <a:r>
              <a:rPr lang="nl-NL" b="1" dirty="0" err="1"/>
              <a:t>Inco-terms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Civiel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92" y="2797108"/>
            <a:ext cx="2417309" cy="187338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85901"/>
            <a:ext cx="8148354" cy="3432094"/>
          </a:xfrm>
        </p:spPr>
        <p:txBody>
          <a:bodyPr>
            <a:no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Het VK </a:t>
            </a:r>
            <a:r>
              <a:rPr lang="en-US" dirty="0" err="1"/>
              <a:t>verlaat</a:t>
            </a:r>
            <a:r>
              <a:rPr lang="en-US" dirty="0"/>
              <a:t> de interne </a:t>
            </a:r>
            <a:r>
              <a:rPr lang="en-US" dirty="0" err="1"/>
              <a:t>markt</a:t>
            </a:r>
            <a:endParaRPr lang="en-US" dirty="0"/>
          </a:p>
          <a:p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In- en </a:t>
            </a:r>
            <a:r>
              <a:rPr lang="en-US" dirty="0" err="1"/>
              <a:t>uitvoer</a:t>
            </a:r>
            <a:endParaRPr lang="en-US" dirty="0"/>
          </a:p>
          <a:p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dirty="0" err="1"/>
              <a:t>Plaats</a:t>
            </a:r>
            <a:r>
              <a:rPr lang="en-US" dirty="0"/>
              <a:t> van </a:t>
            </a:r>
            <a:r>
              <a:rPr lang="en-US" dirty="0" err="1"/>
              <a:t>dienst</a:t>
            </a:r>
            <a:r>
              <a:rPr lang="en-US" dirty="0"/>
              <a:t>’-regels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 err="1"/>
              <a:t>Registratie</a:t>
            </a:r>
            <a:r>
              <a:rPr lang="en-US" dirty="0"/>
              <a:t>?</a:t>
            </a:r>
          </a:p>
          <a:p>
            <a:pPr lvl="1" indent="0">
              <a:buNone/>
            </a:pPr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/>
              <a:t>Afstandsverkopen</a:t>
            </a:r>
            <a:endParaRPr lang="en-US" dirty="0"/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/>
              <a:t>EU-VK: out of scope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/>
              <a:t>VK-EU: </a:t>
            </a:r>
            <a:r>
              <a:rPr lang="en-US" dirty="0" err="1"/>
              <a:t>registratie</a:t>
            </a:r>
            <a:r>
              <a:rPr lang="en-US" dirty="0"/>
              <a:t> in EU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Het VK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land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52" y="383643"/>
            <a:ext cx="8148354" cy="533219"/>
          </a:xfrm>
        </p:spPr>
        <p:txBody>
          <a:bodyPr/>
          <a:lstStyle/>
          <a:p>
            <a:r>
              <a:rPr lang="nl-NL" dirty="0"/>
              <a:t>BTW</a:t>
            </a: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22E63556-2150-4788-B4CD-F8A3F582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34" y="2317541"/>
            <a:ext cx="4605072" cy="243147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Nu: </a:t>
            </a:r>
            <a:r>
              <a:rPr lang="en-US" dirty="0" err="1"/>
              <a:t>goederenlevering</a:t>
            </a:r>
            <a:r>
              <a:rPr lang="en-US" dirty="0"/>
              <a:t> EU-VK = ICL </a:t>
            </a:r>
            <a:r>
              <a:rPr lang="en-US" dirty="0">
                <a:sym typeface="Wingdings" panose="05000000000000000000" pitchFamily="2" charset="2"/>
              </a:rPr>
              <a:t> 0% btw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Straks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goederenlevering</a:t>
            </a:r>
            <a:r>
              <a:rPr lang="en-US" dirty="0">
                <a:sym typeface="Wingdings" panose="05000000000000000000" pitchFamily="2" charset="2"/>
              </a:rPr>
              <a:t> EU-VK = </a:t>
            </a:r>
            <a:r>
              <a:rPr lang="en-US" dirty="0" err="1">
                <a:sym typeface="Wingdings" panose="05000000000000000000" pitchFamily="2" charset="2"/>
              </a:rPr>
              <a:t>uitvoer</a:t>
            </a:r>
            <a:r>
              <a:rPr lang="en-US" dirty="0">
                <a:sym typeface="Wingdings" panose="05000000000000000000" pitchFamily="2" charset="2"/>
              </a:rPr>
              <a:t>  0% btw</a:t>
            </a:r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Let op! </a:t>
            </a:r>
            <a:r>
              <a:rPr lang="en-US" dirty="0" err="1">
                <a:sym typeface="Wingdings" panose="05000000000000000000" pitchFamily="2" charset="2"/>
              </a:rPr>
              <a:t>Straks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nog</a:t>
            </a:r>
            <a:r>
              <a:rPr lang="en-US" dirty="0">
                <a:sym typeface="Wingdings" panose="05000000000000000000" pitchFamily="2" charset="2"/>
              </a:rPr>
              <a:t> steeds </a:t>
            </a:r>
            <a:r>
              <a:rPr lang="en-US" dirty="0" err="1">
                <a:sym typeface="Wingdings" panose="05000000000000000000" pitchFamily="2" charset="2"/>
              </a:rPr>
              <a:t>aantonen</a:t>
            </a:r>
            <a:r>
              <a:rPr lang="en-US" dirty="0">
                <a:sym typeface="Wingdings" panose="05000000000000000000" pitchFamily="2" charset="2"/>
              </a:rPr>
              <a:t> 0%-</a:t>
            </a:r>
            <a:r>
              <a:rPr lang="en-US" dirty="0" err="1">
                <a:sym typeface="Wingdings" panose="05000000000000000000" pitchFamily="2" charset="2"/>
              </a:rPr>
              <a:t>tarief</a:t>
            </a:r>
            <a:r>
              <a:rPr lang="en-US" dirty="0">
                <a:sym typeface="Wingdings" panose="05000000000000000000" pitchFamily="2" charset="2"/>
              </a:rPr>
              <a:t>! </a:t>
            </a:r>
            <a:r>
              <a:rPr lang="en-US" dirty="0" err="1">
                <a:sym typeface="Wingdings" panose="05000000000000000000" pitchFamily="2" charset="2"/>
              </a:rPr>
              <a:t>Controleer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tijdig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bewijspositie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nl-NL" dirty="0"/>
          </a:p>
          <a:p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Nu: </a:t>
            </a:r>
            <a:r>
              <a:rPr lang="en-US" dirty="0" err="1"/>
              <a:t>goederenlevering</a:t>
            </a:r>
            <a:r>
              <a:rPr lang="en-US" dirty="0"/>
              <a:t> VK-EU </a:t>
            </a:r>
            <a:r>
              <a:rPr lang="en-US" dirty="0">
                <a:sym typeface="Wingdings" panose="05000000000000000000" pitchFamily="2" charset="2"/>
              </a:rPr>
              <a:t> ICV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Straks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goederenlevering</a:t>
            </a:r>
            <a:r>
              <a:rPr lang="en-US" dirty="0">
                <a:sym typeface="Wingdings" panose="05000000000000000000" pitchFamily="2" charset="2"/>
              </a:rPr>
              <a:t> VK-EU  </a:t>
            </a:r>
            <a:r>
              <a:rPr lang="en-US" dirty="0" err="1">
                <a:sym typeface="Wingdings" panose="05000000000000000000" pitchFamily="2" charset="2"/>
              </a:rPr>
              <a:t>invoer</a:t>
            </a:r>
            <a:endParaRPr lang="en-US" dirty="0">
              <a:sym typeface="Wingdings" panose="05000000000000000000" pitchFamily="2" charset="2"/>
            </a:endParaRPr>
          </a:p>
          <a:p>
            <a:pPr marL="214198" indent="-21419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goederenlevering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BTW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361F105-FE2C-48EB-98D2-9CFF262B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567" y="1442641"/>
            <a:ext cx="1714834" cy="12950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2C2F42-155A-4ED2-8688-B7110F9D9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68" y="4076621"/>
            <a:ext cx="1987785" cy="833956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BTW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Uitvoer - Aantonen 0%-tarief</a:t>
            </a:r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5"/>
          </p:nvPr>
        </p:nvSpPr>
        <p:spPr>
          <a:xfrm>
            <a:off x="2024761" y="1400176"/>
            <a:ext cx="8147057" cy="4772025"/>
          </a:xfrm>
        </p:spPr>
        <p:txBody>
          <a:bodyPr/>
          <a:lstStyle/>
          <a:p>
            <a:r>
              <a:rPr lang="nl-NL" sz="1600" b="1" dirty="0"/>
              <a:t>Aan de hand van boeken en bescheiden</a:t>
            </a:r>
          </a:p>
          <a:p>
            <a:pPr lvl="1"/>
            <a:r>
              <a:rPr lang="nl-NL" sz="1600" dirty="0"/>
              <a:t>Geldt voor alle afzonderlijke leveringen (ook indien aan dezelfde afnemer)</a:t>
            </a:r>
          </a:p>
          <a:p>
            <a:pPr lvl="1"/>
            <a:r>
              <a:rPr lang="nl-NL" sz="1600" dirty="0"/>
              <a:t>Aantonen 0%-tarief </a:t>
            </a:r>
            <a:r>
              <a:rPr lang="nl-NL" sz="1600" u="sng" dirty="0"/>
              <a:t>in de basis</a:t>
            </a:r>
            <a:r>
              <a:rPr lang="nl-NL" sz="1600" dirty="0"/>
              <a:t> vormvrij, bijvoorbeeld:</a:t>
            </a:r>
          </a:p>
          <a:p>
            <a:pPr lvl="2"/>
            <a:r>
              <a:rPr lang="nl-NL" sz="1600" dirty="0"/>
              <a:t>kopieën van de facturen die op de transacties betrekking hebben;</a:t>
            </a:r>
          </a:p>
          <a:p>
            <a:pPr lvl="2"/>
            <a:r>
              <a:rPr lang="nl-NL" sz="1600" dirty="0"/>
              <a:t>de voor ontvangst afgetekende CMR-vrachtbrieven;</a:t>
            </a:r>
          </a:p>
          <a:p>
            <a:pPr lvl="2"/>
            <a:r>
              <a:rPr lang="nl-NL" sz="1600" dirty="0"/>
              <a:t>pakbonnen;</a:t>
            </a:r>
          </a:p>
          <a:p>
            <a:pPr lvl="2"/>
            <a:r>
              <a:rPr lang="nl-NL" sz="1600" dirty="0"/>
              <a:t>betalingsbewijzen;</a:t>
            </a:r>
          </a:p>
          <a:p>
            <a:pPr lvl="2"/>
            <a:r>
              <a:rPr lang="nl-NL" sz="1600" dirty="0"/>
              <a:t>kopiefacturen waarop voor ontvangst is getekend;</a:t>
            </a:r>
          </a:p>
          <a:p>
            <a:pPr lvl="2"/>
            <a:r>
              <a:rPr lang="en-US" sz="1600" dirty="0"/>
              <a:t>U</a:t>
            </a:r>
            <a:r>
              <a:rPr lang="nl-NL" sz="1600" dirty="0" err="1"/>
              <a:t>itvoeraangiften</a:t>
            </a:r>
            <a:r>
              <a:rPr lang="nl-NL" sz="1600" dirty="0"/>
              <a:t> uit de EU;</a:t>
            </a:r>
          </a:p>
          <a:p>
            <a:pPr lvl="2"/>
            <a:r>
              <a:rPr lang="nl-NL" sz="1600" dirty="0"/>
              <a:t>een verklaring van de vervoersonderneming;</a:t>
            </a:r>
          </a:p>
          <a:p>
            <a:pPr lvl="2"/>
            <a:r>
              <a:rPr lang="nl-NL" sz="1600" dirty="0"/>
              <a:t>Afhaalverklaring (afhaaltransacties);</a:t>
            </a:r>
          </a:p>
          <a:p>
            <a:pPr lvl="2"/>
            <a:r>
              <a:rPr lang="en-US" sz="1600" dirty="0"/>
              <a:t>I</a:t>
            </a:r>
            <a:r>
              <a:rPr lang="nl-NL" sz="1600" dirty="0"/>
              <a:t>n het buitenland gedane invoeraangiften</a:t>
            </a:r>
          </a:p>
          <a:p>
            <a:pPr marL="0" lvl="1" indent="0">
              <a:buNone/>
            </a:pPr>
            <a:endParaRPr lang="nl-NL" sz="1199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F89DD06-FC07-4E15-9BC5-F97B0E508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983">
            <a:off x="6854865" y="2727288"/>
            <a:ext cx="2541604" cy="174442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2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390651"/>
            <a:ext cx="8148354" cy="4810125"/>
          </a:xfrm>
        </p:spPr>
        <p:txBody>
          <a:bodyPr>
            <a:noAutofit/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/>
              <a:t>Als</a:t>
            </a:r>
            <a:r>
              <a:rPr lang="en-US" dirty="0"/>
              <a:t> u </a:t>
            </a:r>
            <a:r>
              <a:rPr lang="en-US" dirty="0" err="1"/>
              <a:t>goederen</a:t>
            </a:r>
            <a:r>
              <a:rPr lang="en-US" dirty="0"/>
              <a:t> </a:t>
            </a:r>
            <a:r>
              <a:rPr lang="en-US" dirty="0" err="1"/>
              <a:t>importeert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-EU land, </a:t>
            </a:r>
            <a:r>
              <a:rPr lang="en-US" dirty="0" err="1"/>
              <a:t>moet</a:t>
            </a:r>
            <a:r>
              <a:rPr lang="en-US" dirty="0"/>
              <a:t> u btw </a:t>
            </a:r>
            <a:r>
              <a:rPr lang="en-US" dirty="0" err="1"/>
              <a:t>betalen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Douane </a:t>
            </a:r>
            <a:r>
              <a:rPr lang="en-US" dirty="0">
                <a:sym typeface="Wingdings" panose="05000000000000000000" pitchFamily="2" charset="2"/>
              </a:rPr>
              <a:t> ‘</a:t>
            </a:r>
            <a:r>
              <a:rPr lang="en-US" dirty="0" err="1">
                <a:sym typeface="Wingdings" panose="05000000000000000000" pitchFamily="2" charset="2"/>
              </a:rPr>
              <a:t>aangifte</a:t>
            </a:r>
            <a:r>
              <a:rPr lang="en-US" dirty="0">
                <a:sym typeface="Wingdings" panose="05000000000000000000" pitchFamily="2" charset="2"/>
              </a:rPr>
              <a:t> ten </a:t>
            </a:r>
            <a:r>
              <a:rPr lang="en-US" dirty="0" err="1">
                <a:sym typeface="Wingdings" panose="05000000000000000000" pitchFamily="2" charset="2"/>
              </a:rPr>
              <a:t>invoer</a:t>
            </a:r>
            <a:r>
              <a:rPr lang="en-US" dirty="0">
                <a:sym typeface="Wingdings" panose="05000000000000000000" pitchFamily="2" charset="2"/>
              </a:rPr>
              <a:t>’.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Ook </a:t>
            </a:r>
            <a:r>
              <a:rPr lang="en-US" dirty="0" err="1">
                <a:sym typeface="Wingdings" panose="05000000000000000000" pitchFamily="2" charset="2"/>
              </a:rPr>
              <a:t>mogelijk</a:t>
            </a:r>
            <a:r>
              <a:rPr lang="en-US" dirty="0">
                <a:sym typeface="Wingdings" panose="05000000000000000000" pitchFamily="2" charset="2"/>
              </a:rPr>
              <a:t> is btw </a:t>
            </a:r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import </a:t>
            </a:r>
            <a:r>
              <a:rPr lang="en-US" dirty="0" err="1">
                <a:sym typeface="Wingdings" panose="05000000000000000000" pitchFamily="2" charset="2"/>
              </a:rPr>
              <a:t>aangeven</a:t>
            </a:r>
            <a:r>
              <a:rPr lang="en-US" dirty="0">
                <a:sym typeface="Wingdings" panose="05000000000000000000" pitchFamily="2" charset="2"/>
              </a:rPr>
              <a:t> in de </a:t>
            </a:r>
            <a:r>
              <a:rPr lang="en-US" dirty="0" err="1">
                <a:sym typeface="Wingdings" panose="05000000000000000000" pitchFamily="2" charset="2"/>
              </a:rPr>
              <a:t>reguliere</a:t>
            </a:r>
            <a:r>
              <a:rPr lang="en-US" dirty="0">
                <a:sym typeface="Wingdings" panose="05000000000000000000" pitchFamily="2" charset="2"/>
              </a:rPr>
              <a:t> btw-</a:t>
            </a:r>
            <a:r>
              <a:rPr lang="en-US" dirty="0" err="1">
                <a:sym typeface="Wingdings" panose="05000000000000000000" pitchFamily="2" charset="2"/>
              </a:rPr>
              <a:t>aangifte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u="sng" dirty="0" err="1">
                <a:sym typeface="Wingdings" panose="05000000000000000000" pitchFamily="2" charset="2"/>
              </a:rPr>
              <a:t>mits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artikel</a:t>
            </a:r>
            <a:r>
              <a:rPr lang="en-US" dirty="0">
                <a:sym typeface="Wingdings" panose="05000000000000000000" pitchFamily="2" charset="2"/>
              </a:rPr>
              <a:t> 23-vergunning </a:t>
            </a:r>
            <a:r>
              <a:rPr lang="en-US" dirty="0" err="1">
                <a:sym typeface="Wingdings" panose="05000000000000000000" pitchFamily="2" charset="2"/>
              </a:rPr>
              <a:t>verleend</a:t>
            </a:r>
            <a:r>
              <a:rPr lang="en-US" dirty="0">
                <a:sym typeface="Wingdings" panose="05000000000000000000" pitchFamily="2" charset="2"/>
              </a:rPr>
              <a:t> door de </a:t>
            </a:r>
            <a:r>
              <a:rPr lang="en-US" dirty="0" err="1">
                <a:sym typeface="Wingdings" panose="05000000000000000000" pitchFamily="2" charset="2"/>
              </a:rPr>
              <a:t>Belastingdienst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Voordeel</a:t>
            </a:r>
            <a:r>
              <a:rPr lang="en-US" dirty="0">
                <a:sym typeface="Wingdings" panose="05000000000000000000" pitchFamily="2" charset="2"/>
              </a:rPr>
              <a:t>: minder </a:t>
            </a:r>
            <a:r>
              <a:rPr lang="en-US" dirty="0" err="1">
                <a:sym typeface="Wingdings" panose="05000000000000000000" pitchFamily="2" charset="2"/>
              </a:rPr>
              <a:t>administratieve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rompslomp</a:t>
            </a:r>
            <a:r>
              <a:rPr lang="en-US" dirty="0">
                <a:sym typeface="Wingdings" panose="05000000000000000000" pitchFamily="2" charset="2"/>
              </a:rPr>
              <a:t> (aan de </a:t>
            </a:r>
            <a:r>
              <a:rPr lang="en-US" dirty="0" err="1">
                <a:sym typeface="Wingdings" panose="05000000000000000000" pitchFamily="2" charset="2"/>
              </a:rPr>
              <a:t>grens</a:t>
            </a:r>
            <a:r>
              <a:rPr lang="en-US" dirty="0">
                <a:sym typeface="Wingdings" panose="05000000000000000000" pitchFamily="2" charset="2"/>
              </a:rPr>
              <a:t>) en cashflow (plus en min in </a:t>
            </a:r>
            <a:r>
              <a:rPr lang="en-US" dirty="0" err="1">
                <a:sym typeface="Wingdings" panose="05000000000000000000" pitchFamily="2" charset="2"/>
              </a:rPr>
              <a:t>dezelfde</a:t>
            </a:r>
            <a:r>
              <a:rPr lang="en-US" dirty="0">
                <a:sym typeface="Wingdings" panose="05000000000000000000" pitchFamily="2" charset="2"/>
              </a:rPr>
              <a:t> btw-</a:t>
            </a:r>
            <a:r>
              <a:rPr lang="en-US" dirty="0" err="1">
                <a:sym typeface="Wingdings" panose="05000000000000000000" pitchFamily="2" charset="2"/>
              </a:rPr>
              <a:t>aangifte</a:t>
            </a:r>
            <a:r>
              <a:rPr lang="en-US" dirty="0">
                <a:sym typeface="Wingdings" panose="05000000000000000000" pitchFamily="2" charset="2"/>
              </a:rPr>
              <a:t>).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Voorwaarden </a:t>
            </a:r>
            <a:r>
              <a:rPr lang="en-US" dirty="0" err="1">
                <a:sym typeface="Wingdings" panose="05000000000000000000" pitchFamily="2" charset="2"/>
              </a:rPr>
              <a:t>vergunning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Woonachtig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gevestigd</a:t>
            </a:r>
            <a:r>
              <a:rPr lang="en-US" dirty="0">
                <a:sym typeface="Wingdings" panose="05000000000000000000" pitchFamily="2" charset="2"/>
              </a:rPr>
              <a:t> in Nederland;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 </a:t>
            </a:r>
            <a:r>
              <a:rPr lang="en-US" dirty="0" err="1">
                <a:sym typeface="Wingdings" panose="05000000000000000000" pitchFamily="2" charset="2"/>
              </a:rPr>
              <a:t>importeert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regelmatig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goederen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dirty="0">
                <a:sym typeface="Wingdings" panose="05000000000000000000" pitchFamily="2" charset="2"/>
              </a:rPr>
              <a:t>-EU-</a:t>
            </a:r>
            <a:r>
              <a:rPr lang="en-US" dirty="0" err="1">
                <a:sym typeface="Wingdings" panose="05000000000000000000" pitchFamily="2" charset="2"/>
              </a:rPr>
              <a:t>landen</a:t>
            </a:r>
            <a:r>
              <a:rPr lang="en-US" dirty="0">
                <a:sym typeface="Wingdings" panose="05000000000000000000" pitchFamily="2" charset="2"/>
              </a:rPr>
              <a:t>;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 </a:t>
            </a:r>
            <a:r>
              <a:rPr lang="en-US" dirty="0" err="1">
                <a:sym typeface="Wingdings" panose="05000000000000000000" pitchFamily="2" charset="2"/>
              </a:rPr>
              <a:t>voert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aparte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administratie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waaruit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eenvoudig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blijkt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hoeveel</a:t>
            </a:r>
            <a:r>
              <a:rPr lang="en-US" dirty="0">
                <a:sym typeface="Wingdings" panose="05000000000000000000" pitchFamily="2" charset="2"/>
              </a:rPr>
              <a:t> btw u </a:t>
            </a:r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import </a:t>
            </a:r>
            <a:r>
              <a:rPr lang="en-US" dirty="0" err="1">
                <a:sym typeface="Wingdings" panose="05000000000000000000" pitchFamily="2" charset="2"/>
              </a:rPr>
              <a:t>moet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betalen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Ook </a:t>
            </a:r>
            <a:r>
              <a:rPr lang="en-US" dirty="0" err="1">
                <a:sym typeface="Wingdings" panose="05000000000000000000" pitchFamily="2" charset="2"/>
              </a:rPr>
              <a:t>als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fiscaal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vertegenwoordiger</a:t>
            </a:r>
            <a:r>
              <a:rPr lang="en-US" dirty="0">
                <a:sym typeface="Wingdings" panose="05000000000000000000" pitchFamily="2" charset="2"/>
              </a:rPr>
              <a:t> met </a:t>
            </a:r>
            <a:r>
              <a:rPr lang="en-US" dirty="0" err="1">
                <a:sym typeface="Wingdings" panose="05000000000000000000" pitchFamily="2" charset="2"/>
              </a:rPr>
              <a:t>beperkte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vergunning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mogelijk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diens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klanten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Artikel</a:t>
            </a:r>
            <a:r>
              <a:rPr lang="en-US" dirty="0"/>
              <a:t> 23-vergunning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BTW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A93934-8B42-44EC-B348-A5ACD3822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1" y="3321044"/>
            <a:ext cx="1349447" cy="674724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3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28ECD29-C15C-4B6E-A370-B927F9DDF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sz="5397" dirty="0"/>
          </a:p>
          <a:p>
            <a:r>
              <a:rPr lang="en-US" sz="5397" dirty="0"/>
              <a:t>     DOUANE</a:t>
            </a:r>
          </a:p>
          <a:p>
            <a:pPr algn="ctr"/>
            <a:endParaRPr lang="nl-NL" sz="5397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400FF9-A5A7-4FBA-AB2F-8F593219FFE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9D1ECA-6D94-411C-BF9B-ED3E7623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540AB9-3CB6-4D90-8DC9-080B9ED1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00" y="2148567"/>
            <a:ext cx="2375027" cy="240313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87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38275"/>
            <a:ext cx="8148354" cy="397708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Op dit moment is de VK een EU-lidstaat en worden geen invoerrechten geheven bij binnenbrengen van goederen vanuit andere EU-lidstaten. Op invoer uit derde landen wordt het Douanetarief van de Unie gehanteerd.</a:t>
            </a:r>
          </a:p>
          <a:p>
            <a:pPr marL="214198" indent="-214198">
              <a:buFontTx/>
              <a:buChar char="-"/>
            </a:pPr>
            <a:endParaRPr lang="nl-NL" dirty="0"/>
          </a:p>
          <a:p>
            <a:r>
              <a:rPr lang="nl-NL" dirty="0"/>
              <a:t>Na 29 maart 2019:</a:t>
            </a:r>
          </a:p>
          <a:p>
            <a:pPr marL="214198" indent="-214198">
              <a:buFontTx/>
              <a:buChar char="-"/>
            </a:pPr>
            <a:r>
              <a:rPr lang="nl-NL" dirty="0"/>
              <a:t>Bij een No Deal zal het VK terugvallen op WTO-regels wat Britse uitvoer duurder zal maken.</a:t>
            </a:r>
          </a:p>
          <a:p>
            <a:pPr marL="214198" indent="-214198">
              <a:buFontTx/>
              <a:buChar char="-"/>
            </a:pPr>
            <a:r>
              <a:rPr lang="nl-NL" dirty="0"/>
              <a:t>Het VK kan haar eigen douanetarieven vaststellen.</a:t>
            </a:r>
          </a:p>
          <a:p>
            <a:pPr marL="214198" indent="-214198">
              <a:buFontTx/>
              <a:buChar char="-"/>
            </a:pPr>
            <a:r>
              <a:rPr lang="nl-NL" dirty="0"/>
              <a:t>De EU moet voor de invoer de MFN-tarieven (most </a:t>
            </a:r>
            <a:r>
              <a:rPr lang="nl-NL" dirty="0" err="1"/>
              <a:t>favoured</a:t>
            </a:r>
            <a:r>
              <a:rPr lang="nl-NL" dirty="0"/>
              <a:t> </a:t>
            </a:r>
            <a:r>
              <a:rPr lang="nl-NL" dirty="0" err="1"/>
              <a:t>nation</a:t>
            </a:r>
            <a:r>
              <a:rPr lang="nl-NL" dirty="0"/>
              <a:t>) aanhouden. M.a.w.: goederen uit het VK mogen niet hoger worden belast dan goederen uit het meest begunstigde land. </a:t>
            </a:r>
          </a:p>
          <a:p>
            <a:pPr marL="214198" indent="-214198">
              <a:buFontTx/>
              <a:buChar char="-"/>
            </a:pPr>
            <a:r>
              <a:rPr lang="nl-NL" dirty="0"/>
              <a:t>Voor de indeling van de goederen is het VK niet meer gebonden aan de Gecombineerde Nomenclatuur van de EU.</a:t>
            </a:r>
          </a:p>
          <a:p>
            <a:pPr marL="214198" indent="-214198">
              <a:buFontTx/>
              <a:buChar char="-"/>
            </a:pPr>
            <a:r>
              <a:rPr lang="nl-NL" dirty="0"/>
              <a:t>Jurisprudentie van het Europees Hof van Justitie is niet meer van toepassing.</a:t>
            </a:r>
          </a:p>
          <a:p>
            <a:pPr marL="214198" indent="-214198">
              <a:buFontTx/>
              <a:buChar char="-"/>
            </a:pPr>
            <a:r>
              <a:rPr lang="nl-NL" dirty="0" err="1"/>
              <a:t>BTI’s</a:t>
            </a:r>
            <a:r>
              <a:rPr lang="nl-NL" dirty="0"/>
              <a:t> </a:t>
            </a:r>
          </a:p>
          <a:p>
            <a:pPr marL="214198" indent="-214198">
              <a:buFontTx/>
              <a:buChar char="-"/>
            </a:pP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Invoertarieven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No Deal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9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Weet u al welke impact de </a:t>
            </a:r>
            <a:r>
              <a:rPr lang="nl-NL" dirty="0" err="1"/>
              <a:t>Brexit</a:t>
            </a:r>
            <a:r>
              <a:rPr lang="nl-NL" dirty="0"/>
              <a:t> heeft op uw IT-systemen:</a:t>
            </a:r>
          </a:p>
          <a:p>
            <a:pPr marL="214198" indent="-214198">
              <a:buFontTx/>
              <a:buChar char="-"/>
            </a:pPr>
            <a:r>
              <a:rPr lang="nl-NL" dirty="0"/>
              <a:t>In het VK worden nieuwe systemen geïntroduceerd (voor in- en uitvoer: CHIEF wordt vervangen door CDS). </a:t>
            </a:r>
          </a:p>
          <a:p>
            <a:pPr marL="214198" indent="-214198">
              <a:buFontTx/>
              <a:buChar char="-"/>
            </a:pPr>
            <a:r>
              <a:rPr lang="nl-NL" dirty="0"/>
              <a:t>Zowel in het VK als in NL moeten door extra formaliteiten bestaande systemen worden aangepast met extra doorloopstappen en mogelijk andersluidende criteria in de processen.</a:t>
            </a:r>
          </a:p>
          <a:p>
            <a:pPr marL="214198" indent="-214198">
              <a:buFontTx/>
              <a:buChar char="-"/>
            </a:pPr>
            <a:r>
              <a:rPr lang="nl-NL" dirty="0"/>
              <a:t>Meer automatisering of mankracht is nodig binnen het bedrijf om de verwerking van toegenomen in- en uitvoeraangiften het hoofd te bieden.</a:t>
            </a:r>
          </a:p>
          <a:p>
            <a:pPr marL="214198" indent="-214198">
              <a:buFontTx/>
              <a:buChar char="-"/>
            </a:pPr>
            <a:r>
              <a:rPr lang="nl-NL" dirty="0"/>
              <a:t>Verlaging van de werkdruk kan door aanvraag van verschillende douanevergunningen. Zal echter eerst sprake zijn van een controle van de douane op uw IT-systemen en bedrijfsprocessen om te kijken of deze voldoen aan de vereisten. Dit moet dus op orde worden gebracht.</a:t>
            </a:r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IT-systemen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No Deal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Tx/>
              <a:buChar char="-"/>
            </a:pPr>
            <a:r>
              <a:rPr lang="nl-NL" dirty="0"/>
              <a:t>Op dit moment profiteert het VK van de vele vrijhandelsakkoorden die de EU heeft afgesloten met derde landen.</a:t>
            </a:r>
          </a:p>
          <a:p>
            <a:pPr marL="214198" indent="-214198">
              <a:buFontTx/>
              <a:buChar char="-"/>
            </a:pPr>
            <a:r>
              <a:rPr lang="nl-NL" dirty="0"/>
              <a:t>De EU heeft veel eenzijdige preferentiële regelingen afgesloten met ontwikkelingslanden (bijv. APS). Voor een juiste distributie is het cruciaal dat goederen vanuit deze landen </a:t>
            </a:r>
            <a:r>
              <a:rPr lang="nl-NL" u="sng" dirty="0"/>
              <a:t>in de EU </a:t>
            </a:r>
            <a:r>
              <a:rPr lang="nl-NL" dirty="0"/>
              <a:t>worden ingevoerd.</a:t>
            </a:r>
          </a:p>
          <a:p>
            <a:r>
              <a:rPr lang="nl-NL" b="1" dirty="0"/>
              <a:t>Na 29 maart 2019:</a:t>
            </a:r>
          </a:p>
          <a:p>
            <a:pPr marL="214198" indent="-214198">
              <a:buFontTx/>
              <a:buChar char="-"/>
            </a:pPr>
            <a:r>
              <a:rPr lang="nl-NL" dirty="0"/>
              <a:t>Het VK moet zelf opnieuw </a:t>
            </a:r>
            <a:br>
              <a:rPr lang="nl-NL" dirty="0"/>
            </a:br>
            <a:r>
              <a:rPr lang="nl-NL" dirty="0"/>
              <a:t>vrijhandelsakkoorden afsluiten, </a:t>
            </a:r>
            <a:br>
              <a:rPr lang="nl-NL" dirty="0"/>
            </a:br>
            <a:r>
              <a:rPr lang="nl-NL" dirty="0"/>
              <a:t>10 tot 15 jaar</a:t>
            </a:r>
          </a:p>
          <a:p>
            <a:r>
              <a:rPr lang="nl-NL" sz="1349" b="1" dirty="0"/>
              <a:t>Voorbeeld</a:t>
            </a:r>
            <a:r>
              <a:rPr lang="nl-NL" sz="1400" dirty="0"/>
              <a:t> </a:t>
            </a:r>
            <a:br>
              <a:rPr lang="nl-NL" sz="1349" b="1" dirty="0"/>
            </a:br>
            <a:endParaRPr lang="nl-NL" dirty="0"/>
          </a:p>
          <a:p>
            <a:pPr marL="214198" indent="-214198">
              <a:buFontTx/>
              <a:buChar char="-"/>
            </a:pP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Preferentiële oorsprong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No Deal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90B4712-B24E-44C6-8686-FC6AA2CA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27" y="3387738"/>
            <a:ext cx="3642324" cy="2013019"/>
          </a:xfrm>
          <a:prstGeom prst="rect">
            <a:avLst/>
          </a:prstGeom>
        </p:spPr>
      </p:pic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5B35F2C4-A094-4374-962E-939E7DCC9EA2}"/>
              </a:ext>
            </a:extLst>
          </p:cNvPr>
          <p:cNvSpPr/>
          <p:nvPr/>
        </p:nvSpPr>
        <p:spPr>
          <a:xfrm>
            <a:off x="5397464" y="3981408"/>
            <a:ext cx="1801053" cy="339024"/>
          </a:xfrm>
          <a:prstGeom prst="wedgeRoundRectCallout">
            <a:avLst>
              <a:gd name="adj1" fmla="val 79464"/>
              <a:gd name="adj2" fmla="val 97864"/>
              <a:gd name="adj3" fmla="val 16667"/>
            </a:avLst>
          </a:prstGeom>
          <a:solidFill>
            <a:srgbClr val="046F96"/>
          </a:solidFill>
          <a:ln w="25400" cap="flat" cmpd="sng" algn="ctr">
            <a:solidFill>
              <a:srgbClr val="046F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434">
              <a:defRPr/>
            </a:pPr>
            <a:r>
              <a:rPr lang="en-US" sz="900" kern="0" dirty="0">
                <a:solidFill>
                  <a:srgbClr val="FFFFFF"/>
                </a:solidFill>
              </a:rPr>
              <a:t>52% van de auto-</a:t>
            </a:r>
            <a:r>
              <a:rPr lang="en-US" sz="900" kern="0" dirty="0" err="1">
                <a:solidFill>
                  <a:srgbClr val="FFFFFF"/>
                </a:solidFill>
              </a:rPr>
              <a:t>onderdelen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komt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uit</a:t>
            </a:r>
            <a:r>
              <a:rPr lang="en-US" sz="900" kern="0" dirty="0">
                <a:solidFill>
                  <a:srgbClr val="FFFFFF"/>
                </a:solidFill>
              </a:rPr>
              <a:t> EU-27 (</a:t>
            </a:r>
            <a:r>
              <a:rPr lang="en-US" sz="900" kern="0" dirty="0" err="1">
                <a:solidFill>
                  <a:srgbClr val="FFFFFF"/>
                </a:solidFill>
              </a:rPr>
              <a:t>licht-blauw</a:t>
            </a:r>
            <a:r>
              <a:rPr lang="en-US" sz="900" kern="0" dirty="0">
                <a:solidFill>
                  <a:srgbClr val="FFFFFF"/>
                </a:solidFill>
              </a:rPr>
              <a:t>)</a:t>
            </a:r>
            <a:endParaRPr lang="nl-NL" sz="900" kern="0" dirty="0">
              <a:solidFill>
                <a:srgbClr val="FFFFFF"/>
              </a:solidFill>
            </a:endParaRPr>
          </a:p>
        </p:txBody>
      </p:sp>
      <p:sp>
        <p:nvSpPr>
          <p:cNvPr id="7" name="Rounded Rectangular Callout 13">
            <a:extLst>
              <a:ext uri="{FF2B5EF4-FFF2-40B4-BE49-F238E27FC236}">
                <a16:creationId xmlns:a16="http://schemas.microsoft.com/office/drawing/2014/main" id="{B04629B6-2AC4-40C6-82F6-93DD15C56EC0}"/>
              </a:ext>
            </a:extLst>
          </p:cNvPr>
          <p:cNvSpPr/>
          <p:nvPr/>
        </p:nvSpPr>
        <p:spPr>
          <a:xfrm>
            <a:off x="8303765" y="2894437"/>
            <a:ext cx="2264562" cy="313437"/>
          </a:xfrm>
          <a:prstGeom prst="wedgeRoundRectCallout">
            <a:avLst>
              <a:gd name="adj1" fmla="val -53279"/>
              <a:gd name="adj2" fmla="val 259479"/>
              <a:gd name="adj3" fmla="val 16667"/>
            </a:avLst>
          </a:prstGeom>
          <a:solidFill>
            <a:srgbClr val="046F96"/>
          </a:solidFill>
          <a:ln w="25400" cap="flat" cmpd="sng" algn="ctr">
            <a:solidFill>
              <a:srgbClr val="046F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434">
              <a:defRPr/>
            </a:pPr>
            <a:r>
              <a:rPr lang="en-US" sz="900" kern="0" dirty="0">
                <a:solidFill>
                  <a:srgbClr val="FFFFFF"/>
                </a:solidFill>
              </a:rPr>
              <a:t>5% van de auto-</a:t>
            </a:r>
            <a:r>
              <a:rPr lang="en-US" sz="900" kern="0" dirty="0" err="1">
                <a:solidFill>
                  <a:srgbClr val="FFFFFF"/>
                </a:solidFill>
              </a:rPr>
              <a:t>onderdelen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komen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uit</a:t>
            </a:r>
            <a:r>
              <a:rPr lang="en-US" sz="900" kern="0" dirty="0">
                <a:solidFill>
                  <a:srgbClr val="FFFFFF"/>
                </a:solidFill>
              </a:rPr>
              <a:t> het VK (</a:t>
            </a:r>
            <a:r>
              <a:rPr lang="en-US" sz="900" kern="0" dirty="0" err="1">
                <a:solidFill>
                  <a:srgbClr val="FFFFFF"/>
                </a:solidFill>
              </a:rPr>
              <a:t>oranje</a:t>
            </a:r>
            <a:r>
              <a:rPr lang="en-US" sz="900" kern="0" dirty="0">
                <a:solidFill>
                  <a:srgbClr val="FFFFFF"/>
                </a:solidFill>
              </a:rPr>
              <a:t>)</a:t>
            </a:r>
            <a:endParaRPr lang="nl-NL" sz="900" kern="0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678C8F94-F818-4097-B8DB-047BB0E3F971}"/>
              </a:ext>
            </a:extLst>
          </p:cNvPr>
          <p:cNvSpPr/>
          <p:nvPr/>
        </p:nvSpPr>
        <p:spPr>
          <a:xfrm>
            <a:off x="5314710" y="2835243"/>
            <a:ext cx="2964195" cy="486102"/>
          </a:xfrm>
          <a:prstGeom prst="wedgeRoundRectCallout">
            <a:avLst>
              <a:gd name="adj1" fmla="val 38644"/>
              <a:gd name="adj2" fmla="val 123461"/>
              <a:gd name="adj3" fmla="val 16667"/>
            </a:avLst>
          </a:prstGeom>
          <a:solidFill>
            <a:srgbClr val="046F96"/>
          </a:solidFill>
          <a:ln w="25400" cap="flat" cmpd="sng" algn="ctr">
            <a:solidFill>
              <a:srgbClr val="046F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434">
              <a:defRPr/>
            </a:pPr>
            <a:r>
              <a:rPr lang="en-US" sz="900" kern="0" dirty="0">
                <a:solidFill>
                  <a:srgbClr val="FFFFFF"/>
                </a:solidFill>
              </a:rPr>
              <a:t>55% van </a:t>
            </a:r>
            <a:r>
              <a:rPr lang="en-US" sz="900" kern="0" dirty="0" err="1">
                <a:solidFill>
                  <a:srgbClr val="FFFFFF"/>
                </a:solidFill>
              </a:rPr>
              <a:t>een</a:t>
            </a:r>
            <a:r>
              <a:rPr lang="en-US" sz="900" kern="0" dirty="0">
                <a:solidFill>
                  <a:srgbClr val="FFFFFF"/>
                </a:solidFill>
              </a:rPr>
              <a:t> auto </a:t>
            </a:r>
            <a:r>
              <a:rPr lang="en-US" sz="900" kern="0" dirty="0" err="1">
                <a:solidFill>
                  <a:srgbClr val="FFFFFF"/>
                </a:solidFill>
              </a:rPr>
              <a:t>moet</a:t>
            </a:r>
            <a:r>
              <a:rPr lang="en-US" sz="900" kern="0" dirty="0">
                <a:solidFill>
                  <a:srgbClr val="FFFFFF"/>
                </a:solidFill>
              </a:rPr>
              <a:t> in de EU </a:t>
            </a:r>
            <a:r>
              <a:rPr lang="en-US" sz="900" kern="0" dirty="0" err="1">
                <a:solidFill>
                  <a:srgbClr val="FFFFFF"/>
                </a:solidFill>
              </a:rPr>
              <a:t>geproduceerd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worden</a:t>
            </a:r>
            <a:r>
              <a:rPr lang="en-US" sz="900" kern="0" dirty="0">
                <a:solidFill>
                  <a:srgbClr val="FFFFFF"/>
                </a:solidFill>
              </a:rPr>
              <a:t>, om </a:t>
            </a:r>
            <a:r>
              <a:rPr lang="en-US" sz="900" kern="0" dirty="0" err="1">
                <a:solidFill>
                  <a:srgbClr val="FFFFFF"/>
                </a:solidFill>
              </a:rPr>
              <a:t>als</a:t>
            </a:r>
            <a:r>
              <a:rPr lang="en-US" sz="900" kern="0" dirty="0">
                <a:solidFill>
                  <a:srgbClr val="FFFFFF"/>
                </a:solidFill>
              </a:rPr>
              <a:t> EU-auto </a:t>
            </a:r>
            <a:r>
              <a:rPr lang="en-US" sz="900" kern="0" dirty="0" err="1">
                <a:solidFill>
                  <a:srgbClr val="FFFFFF"/>
                </a:solidFill>
              </a:rPr>
              <a:t>te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kwalificeren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onder</a:t>
            </a:r>
            <a:r>
              <a:rPr lang="en-US" sz="900" kern="0" dirty="0">
                <a:solidFill>
                  <a:srgbClr val="FFFFFF"/>
                </a:solidFill>
              </a:rPr>
              <a:t> CETA (</a:t>
            </a:r>
            <a:r>
              <a:rPr lang="en-US" sz="900" kern="0" dirty="0" err="1">
                <a:solidFill>
                  <a:srgbClr val="FFFFFF"/>
                </a:solidFill>
              </a:rPr>
              <a:t>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dus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vrijstelling</a:t>
            </a:r>
            <a:r>
              <a:rPr lang="en-US" sz="900" kern="0" dirty="0">
                <a:solidFill>
                  <a:srgbClr val="FFFFFF"/>
                </a:solidFill>
              </a:rPr>
              <a:t> van </a:t>
            </a:r>
            <a:r>
              <a:rPr lang="en-US" sz="900" kern="0" dirty="0" err="1">
                <a:solidFill>
                  <a:srgbClr val="FFFFFF"/>
                </a:solidFill>
              </a:rPr>
              <a:t>invoerrechten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te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krijgen</a:t>
            </a:r>
            <a:r>
              <a:rPr lang="en-US" sz="900" kern="0" dirty="0">
                <a:solidFill>
                  <a:srgbClr val="FFFFFF"/>
                </a:solidFill>
              </a:rPr>
              <a:t>).</a:t>
            </a:r>
            <a:endParaRPr lang="nl-NL" sz="900" kern="0" dirty="0">
              <a:solidFill>
                <a:srgbClr val="FFFFF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048D73-3A41-4F99-B260-8B5967322455}"/>
              </a:ext>
            </a:extLst>
          </p:cNvPr>
          <p:cNvSpPr txBox="1">
            <a:spLocks/>
          </p:cNvSpPr>
          <p:nvPr/>
        </p:nvSpPr>
        <p:spPr>
          <a:xfrm>
            <a:off x="2212768" y="4724471"/>
            <a:ext cx="5422949" cy="229039"/>
          </a:xfrm>
          <a:prstGeom prst="rect">
            <a:avLst/>
          </a:prstGeom>
        </p:spPr>
        <p:txBody>
          <a:bodyPr vert="horz" lIns="68544" tIns="34272" rIns="68544" bIns="34272" rtlCol="0"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038" indent="-257038" defTabSz="685434">
              <a:defRPr/>
            </a:pP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 Brexit </a:t>
            </a:r>
            <a:r>
              <a:rPr lang="en-US" sz="2099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99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auto </a:t>
            </a:r>
            <a:r>
              <a:rPr lang="en-US" sz="2099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niet</a:t>
            </a: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99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meer</a:t>
            </a: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99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profiteren</a:t>
            </a:r>
            <a:r>
              <a:rPr lang="en-US" sz="2099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van CETA </a:t>
            </a:r>
          </a:p>
          <a:p>
            <a:pPr marL="257038" indent="-257038" defTabSz="685434">
              <a:defRPr/>
            </a:pPr>
            <a:endParaRPr lang="nl-NL" sz="900" dirty="0"/>
          </a:p>
        </p:txBody>
      </p:sp>
      <p:sp>
        <p:nvSpPr>
          <p:cNvPr id="10" name="Rounded Rectangular Callout 17">
            <a:extLst>
              <a:ext uri="{FF2B5EF4-FFF2-40B4-BE49-F238E27FC236}">
                <a16:creationId xmlns:a16="http://schemas.microsoft.com/office/drawing/2014/main" id="{6288664E-B6E8-4C91-BBF3-06F1F94C137D}"/>
              </a:ext>
            </a:extLst>
          </p:cNvPr>
          <p:cNvSpPr/>
          <p:nvPr/>
        </p:nvSpPr>
        <p:spPr>
          <a:xfrm>
            <a:off x="8809696" y="4029475"/>
            <a:ext cx="1801053" cy="280271"/>
          </a:xfrm>
          <a:prstGeom prst="wedgeRoundRectCallout">
            <a:avLst>
              <a:gd name="adj1" fmla="val -49146"/>
              <a:gd name="adj2" fmla="val 81480"/>
              <a:gd name="adj3" fmla="val 16667"/>
            </a:avLst>
          </a:prstGeom>
          <a:solidFill>
            <a:srgbClr val="046F96"/>
          </a:solidFill>
          <a:ln w="25400" cap="flat" cmpd="sng" algn="ctr">
            <a:solidFill>
              <a:srgbClr val="046F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434">
              <a:defRPr/>
            </a:pPr>
            <a:r>
              <a:rPr lang="en-US" sz="900" kern="0" dirty="0">
                <a:solidFill>
                  <a:srgbClr val="FFFFFF"/>
                </a:solidFill>
              </a:rPr>
              <a:t>43% van de auto-</a:t>
            </a:r>
            <a:r>
              <a:rPr lang="en-US" sz="900" kern="0" dirty="0" err="1">
                <a:solidFill>
                  <a:srgbClr val="FFFFFF"/>
                </a:solidFill>
              </a:rPr>
              <a:t>onderdelen</a:t>
            </a:r>
            <a:r>
              <a:rPr lang="en-US" sz="900" kern="0" dirty="0">
                <a:solidFill>
                  <a:srgbClr val="FFFFFF"/>
                </a:solidFill>
              </a:rPr>
              <a:t> </a:t>
            </a:r>
            <a:r>
              <a:rPr lang="en-US" sz="900" kern="0" dirty="0" err="1">
                <a:solidFill>
                  <a:srgbClr val="FFFFFF"/>
                </a:solidFill>
              </a:rPr>
              <a:t>komt</a:t>
            </a:r>
            <a:r>
              <a:rPr lang="en-US" sz="900" kern="0" dirty="0">
                <a:solidFill>
                  <a:srgbClr val="FFFFFF"/>
                </a:solidFill>
              </a:rPr>
              <a:t> van </a:t>
            </a:r>
            <a:r>
              <a:rPr lang="en-US" sz="900" kern="0" dirty="0" err="1">
                <a:solidFill>
                  <a:srgbClr val="FFFFFF"/>
                </a:solidFill>
              </a:rPr>
              <a:t>buiten</a:t>
            </a:r>
            <a:r>
              <a:rPr lang="en-US" sz="900" kern="0" dirty="0">
                <a:solidFill>
                  <a:srgbClr val="FFFFFF"/>
                </a:solidFill>
              </a:rPr>
              <a:t> EU (wit)</a:t>
            </a:r>
            <a:endParaRPr lang="nl-NL" sz="900" kern="0" dirty="0">
              <a:solidFill>
                <a:srgbClr val="FFFFFF"/>
              </a:solidFill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C7CBC34E-3EF6-4474-9976-B23CEA52A441}"/>
              </a:ext>
            </a:extLst>
          </p:cNvPr>
          <p:cNvSpPr/>
          <p:nvPr/>
        </p:nvSpPr>
        <p:spPr>
          <a:xfrm>
            <a:off x="3005802" y="4006179"/>
            <a:ext cx="358597" cy="1240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59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0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>
          <a:xfrm>
            <a:off x="2024997" y="2133532"/>
            <a:ext cx="8148354" cy="2769427"/>
          </a:xfrm>
        </p:spPr>
        <p:txBody>
          <a:bodyPr/>
          <a:lstStyle/>
          <a:p>
            <a:r>
              <a:rPr lang="nl-NL" dirty="0"/>
              <a:t>Winstoogmerk wordt aanwezig geacht door: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Behalen van exploitatieoverschotten, tenzij de overschotten worden gebruikt voor de instandhouding of verbetering van de diensten.</a:t>
            </a:r>
          </a:p>
          <a:p>
            <a:endParaRPr lang="nl-NL" dirty="0"/>
          </a:p>
          <a:p>
            <a:r>
              <a:rPr lang="nl-NL" dirty="0"/>
              <a:t>Geen winstoogmerk indien: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Geen overschot zou worden behaald zonder direct of indirect ontvangen onbelaste bijdragen (subsidies) of belaste bijdragen die hoger zijn dan de normale waarde voor de daarvoor verrichte dienst. 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Exploitant een sportaccommodatie huurt van een publiekrechtelijk lichaam en de huurvergoeding lager is dan de integrale kostprijs.</a:t>
            </a:r>
          </a:p>
          <a:p>
            <a:pPr marL="0" lvl="1" indent="0">
              <a:buNone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Per 1 januari 2019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08522" y="464523"/>
            <a:ext cx="8148354" cy="533219"/>
          </a:xfrm>
        </p:spPr>
        <p:txBody>
          <a:bodyPr/>
          <a:lstStyle/>
          <a:p>
            <a:r>
              <a:rPr lang="nl-NL" dirty="0"/>
              <a:t>Sportvrijstelling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9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Gevolgen:</a:t>
            </a:r>
          </a:p>
          <a:p>
            <a:pPr marL="214198" indent="-214198">
              <a:buFontTx/>
              <a:buChar char="-"/>
            </a:pPr>
            <a:r>
              <a:rPr lang="nl-NL" dirty="0"/>
              <a:t>Er wordt niet voldaan aan de oorsprongscriteria van het CETA-verdrag.</a:t>
            </a:r>
          </a:p>
          <a:p>
            <a:pPr marL="214198" indent="-214198">
              <a:buFontTx/>
              <a:buChar char="-"/>
            </a:pPr>
            <a:r>
              <a:rPr lang="nl-NL" dirty="0"/>
              <a:t>Bij gebruik van de VK-onderdelen moeten invoerrechten en overige belastingen worden betaald</a:t>
            </a:r>
          </a:p>
          <a:p>
            <a:endParaRPr lang="nl-NL" dirty="0"/>
          </a:p>
          <a:p>
            <a:r>
              <a:rPr lang="nl-NL" dirty="0"/>
              <a:t>Wat kunt u doen?</a:t>
            </a:r>
          </a:p>
          <a:p>
            <a:pPr marL="214198" indent="-214198">
              <a:buFontTx/>
              <a:buChar char="-"/>
            </a:pPr>
            <a:r>
              <a:rPr lang="nl-NL" dirty="0"/>
              <a:t>Overweeg VK-onderdelen te vervangen door EU-onderdelen. Dan wordt wel voldaan aan de oorsprongscriteria van het CETA-verdrag.</a:t>
            </a:r>
          </a:p>
          <a:p>
            <a:pPr marL="214198" indent="-214198">
              <a:buFontTx/>
              <a:buChar char="-"/>
            </a:pPr>
            <a:r>
              <a:rPr lang="nl-NL" dirty="0"/>
              <a:t>Maak gebruik van de douaneregeling actieve veredeling, zodat de VK-onderdelen onder schorsing van invoerrechten kunnen worden verwerkt in het eindproduct. Hier blijft echter de mogelijkheid bestaan dat niet wordt voldaan aan oorsprongscriteria van het CETA-verdrag. Dit moet per situatie worden onderzocht.</a:t>
            </a:r>
          </a:p>
          <a:p>
            <a:pPr marL="214198" indent="-214198">
              <a:buFontTx/>
              <a:buChar char="-"/>
            </a:pP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Preferentiële oorsprong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No Deal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9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b="1" dirty="0"/>
              <a:t>Gevolgen No Deal:</a:t>
            </a:r>
          </a:p>
          <a:p>
            <a:pPr marL="214198" indent="-214198">
              <a:buFontTx/>
              <a:buChar char="-"/>
            </a:pPr>
            <a:r>
              <a:rPr lang="nl-NL" dirty="0"/>
              <a:t>Toename in en uitvoeraangiften tussen de handel met het VK</a:t>
            </a:r>
          </a:p>
          <a:p>
            <a:pPr marL="214198" indent="-214198">
              <a:buFontTx/>
              <a:buChar char="-"/>
            </a:pPr>
            <a:r>
              <a:rPr lang="nl-NL" dirty="0"/>
              <a:t>Toename goedereninspecties</a:t>
            </a:r>
          </a:p>
          <a:p>
            <a:pPr marL="214198" indent="-214198">
              <a:buFontTx/>
              <a:buChar char="-"/>
            </a:pPr>
            <a:r>
              <a:rPr lang="nl-NL" dirty="0"/>
              <a:t>Ingeval van veterinaire en fytosanitaire goederen (planten en dieren, en bepaalde voedingsmiddelen) is extra certificaten vereist</a:t>
            </a:r>
          </a:p>
          <a:p>
            <a:pPr marL="214198" indent="-214198">
              <a:buFontTx/>
              <a:buChar char="-"/>
            </a:pPr>
            <a:r>
              <a:rPr lang="nl-NL" dirty="0"/>
              <a:t>Vertragingen bij de grens</a:t>
            </a:r>
          </a:p>
          <a:p>
            <a:pPr marL="214198" indent="-214198">
              <a:buFontTx/>
              <a:buChar char="-"/>
            </a:pPr>
            <a:r>
              <a:rPr lang="nl-NL" dirty="0"/>
              <a:t>Extra invoerrechten, invoer-btw en mogelijk ook accijns </a:t>
            </a:r>
          </a:p>
          <a:p>
            <a:pPr marL="214198" indent="-214198">
              <a:buFontTx/>
              <a:buChar char="-"/>
            </a:pP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Invoer EU vanuit het VK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No Deal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6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F8F80A-ADC3-49EB-8B70-2051C48820B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Extra douaneformaliteiten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43705B-B4E0-4FAA-B84F-9D50653C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998" y="402835"/>
            <a:ext cx="8148354" cy="533219"/>
          </a:xfrm>
        </p:spPr>
        <p:txBody>
          <a:bodyPr/>
          <a:lstStyle/>
          <a:p>
            <a:r>
              <a:rPr lang="nl-NL" dirty="0"/>
              <a:t>Gevolgen van een No Deal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443735-1BB5-473A-9ABE-BA52E142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45" y="1917621"/>
            <a:ext cx="7448948" cy="3212025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4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720867"/>
            <a:ext cx="8148354" cy="39846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Check </a:t>
            </a:r>
            <a:r>
              <a:rPr lang="en-US" b="1" dirty="0" err="1"/>
              <a:t>uw</a:t>
            </a:r>
            <a:r>
              <a:rPr lang="en-US" b="1" dirty="0"/>
              <a:t> supply chain</a:t>
            </a:r>
          </a:p>
          <a:p>
            <a:pPr marL="214198" indent="-21419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Identificeer</a:t>
            </a:r>
            <a:r>
              <a:rPr lang="en-US" dirty="0"/>
              <a:t> of u </a:t>
            </a:r>
            <a:r>
              <a:rPr lang="en-US" dirty="0" err="1"/>
              <a:t>goederen</a:t>
            </a:r>
            <a:r>
              <a:rPr lang="en-US" dirty="0"/>
              <a:t> of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ontvangt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het VK of </a:t>
            </a:r>
            <a:r>
              <a:rPr lang="en-US" dirty="0" err="1"/>
              <a:t>verstuurt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VK.</a:t>
            </a:r>
          </a:p>
          <a:p>
            <a:pPr marL="214198" indent="-21419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Maakt</a:t>
            </a:r>
            <a:r>
              <a:rPr lang="en-US" dirty="0"/>
              <a:t> u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prefentiele</a:t>
            </a:r>
            <a:r>
              <a:rPr lang="en-US" dirty="0"/>
              <a:t> </a:t>
            </a:r>
            <a:r>
              <a:rPr lang="en-US" dirty="0" err="1"/>
              <a:t>regelingen</a:t>
            </a:r>
            <a:r>
              <a:rPr lang="en-US" dirty="0"/>
              <a:t>? </a:t>
            </a:r>
            <a:r>
              <a:rPr lang="en-US" dirty="0" err="1"/>
              <a:t>Heeft</a:t>
            </a:r>
            <a:r>
              <a:rPr lang="en-US" dirty="0"/>
              <a:t> de Brexit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op? </a:t>
            </a:r>
            <a:r>
              <a:rPr lang="en-US" dirty="0" err="1"/>
              <a:t>Zullen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goederen</a:t>
            </a:r>
            <a:r>
              <a:rPr lang="en-US" dirty="0"/>
              <a:t> nog steeds </a:t>
            </a:r>
            <a:r>
              <a:rPr lang="en-US" dirty="0" err="1"/>
              <a:t>als</a:t>
            </a:r>
            <a:r>
              <a:rPr lang="en-US" dirty="0"/>
              <a:t> ‘EU-</a:t>
            </a:r>
            <a:r>
              <a:rPr lang="en-US" dirty="0" err="1"/>
              <a:t>goederen</a:t>
            </a:r>
            <a:r>
              <a:rPr lang="en-US" dirty="0"/>
              <a:t>’ </a:t>
            </a:r>
            <a:r>
              <a:rPr lang="en-US" dirty="0" err="1"/>
              <a:t>kwalificeren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geldt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afnemers</a:t>
            </a:r>
            <a:r>
              <a:rPr lang="en-US" dirty="0"/>
              <a:t> die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preferentiële</a:t>
            </a:r>
            <a:r>
              <a:rPr lang="en-US" dirty="0"/>
              <a:t> </a:t>
            </a:r>
            <a:r>
              <a:rPr lang="en-US" dirty="0" err="1"/>
              <a:t>regelingen</a:t>
            </a:r>
            <a:r>
              <a:rPr lang="en-US" dirty="0"/>
              <a:t>? </a:t>
            </a:r>
          </a:p>
          <a:p>
            <a:pPr marL="214198" indent="-21419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Controleer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leveringsovereenkomsten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is </a:t>
            </a:r>
            <a:r>
              <a:rPr lang="en-US" dirty="0" err="1"/>
              <a:t>verantwoordelijk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draagt</a:t>
            </a:r>
            <a:r>
              <a:rPr lang="en-US" dirty="0"/>
              <a:t> de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inklaren</a:t>
            </a:r>
            <a:r>
              <a:rPr lang="en-US" dirty="0"/>
              <a:t> van </a:t>
            </a:r>
            <a:r>
              <a:rPr lang="en-US" dirty="0" err="1"/>
              <a:t>goederen</a:t>
            </a:r>
            <a:r>
              <a:rPr lang="en-US" dirty="0"/>
              <a:t> die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verzonden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EU of </a:t>
            </a:r>
            <a:r>
              <a:rPr lang="en-US" dirty="0" err="1"/>
              <a:t>naar</a:t>
            </a:r>
            <a:r>
              <a:rPr lang="en-US" dirty="0"/>
              <a:t> het VK? </a:t>
            </a:r>
          </a:p>
          <a:p>
            <a:pPr marL="214198" indent="-21419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begroting</a:t>
            </a:r>
            <a:r>
              <a:rPr lang="en-US" dirty="0"/>
              <a:t> op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eventuele</a:t>
            </a:r>
            <a:r>
              <a:rPr lang="en-US" dirty="0"/>
              <a:t> no deal scenario: </a:t>
            </a:r>
            <a:r>
              <a:rPr lang="en-US" dirty="0" err="1"/>
              <a:t>invoerrechten</a:t>
            </a:r>
            <a:r>
              <a:rPr lang="en-US" dirty="0"/>
              <a:t>+ </a:t>
            </a:r>
            <a:r>
              <a:rPr lang="en-US" dirty="0" err="1"/>
              <a:t>douaneaangiftes</a:t>
            </a:r>
            <a:r>
              <a:rPr lang="en-US" dirty="0"/>
              <a:t>+ </a:t>
            </a:r>
            <a:r>
              <a:rPr lang="en-US" dirty="0" err="1"/>
              <a:t>administratietijd</a:t>
            </a:r>
            <a:r>
              <a:rPr lang="en-US" dirty="0"/>
              <a:t>.</a:t>
            </a:r>
          </a:p>
          <a:p>
            <a:pPr marL="214198" indent="-21419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met </a:t>
            </a:r>
            <a:r>
              <a:rPr lang="en-US" dirty="0" err="1"/>
              <a:t>commerciële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de </a:t>
            </a:r>
            <a:r>
              <a:rPr lang="en-US" dirty="0" err="1"/>
              <a:t>vertragingen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grens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Inventariseer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Bereid u voor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0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24998" y="1457325"/>
            <a:ext cx="8148354" cy="426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1. Vraag een EORI-nummer aan bij de Douane</a:t>
            </a:r>
          </a:p>
          <a:p>
            <a:r>
              <a:rPr lang="en-US" b="1" dirty="0"/>
              <a:t>2. </a:t>
            </a:r>
            <a:r>
              <a:rPr lang="en-US" b="1" dirty="0" err="1"/>
              <a:t>Verzoek</a:t>
            </a:r>
            <a:r>
              <a:rPr lang="en-US" b="1" dirty="0"/>
              <a:t> om </a:t>
            </a:r>
            <a:r>
              <a:rPr lang="en-US" b="1" dirty="0" err="1"/>
              <a:t>een</a:t>
            </a:r>
            <a:r>
              <a:rPr lang="en-US" b="1" dirty="0"/>
              <a:t> AEO-</a:t>
            </a:r>
            <a:r>
              <a:rPr lang="en-US" b="1" dirty="0" err="1"/>
              <a:t>vergunning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u </a:t>
            </a:r>
            <a:r>
              <a:rPr lang="en-US" b="1" dirty="0" err="1"/>
              <a:t>handelt</a:t>
            </a:r>
            <a:r>
              <a:rPr lang="en-US" b="1" dirty="0"/>
              <a:t> met het VK</a:t>
            </a:r>
          </a:p>
          <a:p>
            <a:pPr marL="214198" indent="-214198">
              <a:buFontTx/>
              <a:buChar char="-"/>
            </a:pPr>
            <a:r>
              <a:rPr lang="en-US" dirty="0" err="1"/>
              <a:t>Minimaliseert</a:t>
            </a:r>
            <a:r>
              <a:rPr lang="en-US" dirty="0"/>
              <a:t> de </a:t>
            </a:r>
            <a:r>
              <a:rPr lang="en-US" dirty="0" err="1"/>
              <a:t>vertragingen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grens</a:t>
            </a:r>
            <a:endParaRPr lang="en-US" dirty="0"/>
          </a:p>
          <a:p>
            <a:pPr marL="214198" indent="-214198">
              <a:buFontTx/>
              <a:buChar char="-"/>
            </a:pPr>
            <a:r>
              <a:rPr lang="en-US" dirty="0" err="1"/>
              <a:t>Verlaagde</a:t>
            </a:r>
            <a:r>
              <a:rPr lang="en-US" dirty="0"/>
              <a:t> </a:t>
            </a:r>
            <a:r>
              <a:rPr lang="en-US" dirty="0" err="1"/>
              <a:t>zekerheidsstelling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douane </a:t>
            </a:r>
            <a:r>
              <a:rPr lang="en-US" dirty="0" err="1"/>
              <a:t>en</a:t>
            </a:r>
            <a:r>
              <a:rPr lang="en-US" dirty="0"/>
              <a:t> btw</a:t>
            </a:r>
          </a:p>
          <a:p>
            <a:pPr marL="214198" indent="-214198">
              <a:buFontTx/>
              <a:buChar char="-"/>
            </a:pPr>
            <a:r>
              <a:rPr lang="en-US" dirty="0"/>
              <a:t>AEO is </a:t>
            </a:r>
            <a:r>
              <a:rPr lang="en-US" dirty="0" err="1"/>
              <a:t>vereist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vergunningen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douaneregeling</a:t>
            </a:r>
            <a:r>
              <a:rPr lang="en-US" dirty="0"/>
              <a:t> douane-entrepot </a:t>
            </a:r>
          </a:p>
          <a:p>
            <a:pPr marL="214198" indent="-214198">
              <a:buFontTx/>
              <a:buChar char="-"/>
            </a:pPr>
            <a:r>
              <a:rPr lang="en-US" dirty="0"/>
              <a:t>Let op: </a:t>
            </a:r>
            <a:r>
              <a:rPr lang="en-US" dirty="0" err="1"/>
              <a:t>Besef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aanvraagproces</a:t>
            </a:r>
            <a:r>
              <a:rPr lang="en-US" dirty="0"/>
              <a:t> 6+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duurt</a:t>
            </a:r>
            <a:endParaRPr lang="en-US" dirty="0"/>
          </a:p>
          <a:p>
            <a:r>
              <a:rPr lang="en-US" b="1" dirty="0"/>
              <a:t>3. </a:t>
            </a:r>
            <a:r>
              <a:rPr lang="en-US" b="1" dirty="0" err="1"/>
              <a:t>Overweeg</a:t>
            </a:r>
            <a:r>
              <a:rPr lang="en-US" b="1" dirty="0"/>
              <a:t> </a:t>
            </a:r>
            <a:r>
              <a:rPr lang="en-US" b="1" dirty="0" err="1"/>
              <a:t>gebruik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maken</a:t>
            </a:r>
            <a:r>
              <a:rPr lang="en-US" b="1" dirty="0"/>
              <a:t> van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douaneregeling</a:t>
            </a:r>
            <a:r>
              <a:rPr lang="en-US" b="1" dirty="0"/>
              <a:t> douane-entrepot of </a:t>
            </a:r>
            <a:r>
              <a:rPr lang="en-US" b="1" dirty="0" err="1"/>
              <a:t>actieve</a:t>
            </a:r>
            <a:r>
              <a:rPr lang="en-US" b="1" dirty="0"/>
              <a:t> </a:t>
            </a:r>
            <a:r>
              <a:rPr lang="en-US" b="1" dirty="0" err="1"/>
              <a:t>veredeling</a:t>
            </a:r>
            <a:endParaRPr lang="en-US" b="1" dirty="0"/>
          </a:p>
          <a:p>
            <a:pPr marL="214198" indent="-214198">
              <a:buFontTx/>
              <a:buChar char="-"/>
            </a:pPr>
            <a:r>
              <a:rPr lang="en-US" dirty="0"/>
              <a:t>De </a:t>
            </a:r>
            <a:r>
              <a:rPr lang="en-US" dirty="0" err="1"/>
              <a:t>regelingen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 om </a:t>
            </a:r>
            <a:r>
              <a:rPr lang="en-US" dirty="0" err="1"/>
              <a:t>invoerrechten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besparen</a:t>
            </a:r>
            <a:r>
              <a:rPr lang="en-US" dirty="0"/>
              <a:t> of zo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.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douane-entrepot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bijv</a:t>
            </a:r>
            <a:r>
              <a:rPr lang="en-US" dirty="0"/>
              <a:t>. </a:t>
            </a:r>
            <a:r>
              <a:rPr lang="en-US" dirty="0" err="1"/>
              <a:t>afstandsverkopen</a:t>
            </a:r>
            <a:r>
              <a:rPr lang="en-US" dirty="0"/>
              <a:t> </a:t>
            </a:r>
            <a:r>
              <a:rPr lang="en-US" dirty="0" err="1"/>
              <a:t>plaatsvinden</a:t>
            </a:r>
            <a:r>
              <a:rPr lang="en-US" dirty="0"/>
              <a:t>.</a:t>
            </a:r>
          </a:p>
          <a:p>
            <a:pPr marL="214198" indent="-214198">
              <a:buFontTx/>
              <a:buChar char="-"/>
            </a:pPr>
            <a:r>
              <a:rPr lang="en-US" dirty="0" err="1"/>
              <a:t>Besef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aanvraagproces</a:t>
            </a:r>
            <a:r>
              <a:rPr lang="en-US" dirty="0"/>
              <a:t> 3+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duurt</a:t>
            </a:r>
            <a:endParaRPr lang="en-US" dirty="0"/>
          </a:p>
          <a:p>
            <a:r>
              <a:rPr lang="en-US" b="1" dirty="0"/>
              <a:t>4. </a:t>
            </a:r>
            <a:r>
              <a:rPr lang="en-US" b="1" dirty="0" err="1"/>
              <a:t>Verzoek</a:t>
            </a:r>
            <a:r>
              <a:rPr lang="en-US" b="1" dirty="0"/>
              <a:t> om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vergunning</a:t>
            </a:r>
            <a:r>
              <a:rPr lang="en-US" b="1" dirty="0"/>
              <a:t> </a:t>
            </a:r>
            <a:r>
              <a:rPr lang="en-US" b="1" dirty="0" err="1"/>
              <a:t>Toegelaten</a:t>
            </a:r>
            <a:r>
              <a:rPr lang="en-US" b="1" dirty="0"/>
              <a:t> </a:t>
            </a:r>
            <a:r>
              <a:rPr lang="en-US" b="1" dirty="0" err="1"/>
              <a:t>Exporteur</a:t>
            </a:r>
            <a:endParaRPr lang="en-US" b="1" dirty="0"/>
          </a:p>
          <a:p>
            <a:r>
              <a:rPr lang="en-US" dirty="0"/>
              <a:t>-    Let op: </a:t>
            </a:r>
            <a:r>
              <a:rPr lang="en-US" dirty="0" err="1"/>
              <a:t>Besef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aanvraagproces</a:t>
            </a:r>
            <a:r>
              <a:rPr lang="en-US" dirty="0"/>
              <a:t> 3+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duurt</a:t>
            </a:r>
            <a:endParaRPr lang="en-US" dirty="0"/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Neem actie</a:t>
            </a:r>
          </a:p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Bereid u voor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Brexit Impact Scan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www.brexitloket.nl</a:t>
            </a:r>
            <a:r>
              <a:rPr lang="en-US" dirty="0"/>
              <a:t>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Hope for the best, prepare for the worst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Bereid</a:t>
            </a:r>
            <a:r>
              <a:rPr lang="en-US" dirty="0"/>
              <a:t> u </a:t>
            </a:r>
            <a:r>
              <a:rPr lang="en-US" dirty="0" err="1"/>
              <a:t>voor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A617DB-BB9F-44DD-9626-AA8AFABF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97" y="2909804"/>
            <a:ext cx="5721656" cy="21500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444E61B-E577-4587-BF5E-87FA0739E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641" y="1940007"/>
            <a:ext cx="5103821" cy="1088691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2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16">
            <a:extLst>
              <a:ext uri="{FF2B5EF4-FFF2-40B4-BE49-F238E27FC236}">
                <a16:creationId xmlns:a16="http://schemas.microsoft.com/office/drawing/2014/main" id="{3D4DB8C6-70FE-4782-99F5-18A06930C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Vergoeding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 van max E 2.500 (excl. btw)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maximum van 50% van de </a:t>
            </a:r>
            <a:r>
              <a:rPr lang="en-US" dirty="0" err="1"/>
              <a:t>advieskosten</a:t>
            </a:r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/>
              <a:t>Doelgroep</a:t>
            </a:r>
            <a:r>
              <a:rPr lang="en-US" dirty="0"/>
              <a:t>: </a:t>
            </a:r>
            <a:r>
              <a:rPr lang="en-US" dirty="0" err="1"/>
              <a:t>mkb-ondernemingen</a:t>
            </a:r>
            <a:r>
              <a:rPr lang="en-US" dirty="0"/>
              <a:t> met </a:t>
            </a:r>
            <a:r>
              <a:rPr lang="en-US" i="1" dirty="0" err="1"/>
              <a:t>bestaande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 in het VK </a:t>
            </a:r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 err="1"/>
              <a:t>Gevolgen</a:t>
            </a:r>
            <a:r>
              <a:rPr lang="en-US" dirty="0"/>
              <a:t> Brexit in </a:t>
            </a:r>
            <a:r>
              <a:rPr lang="en-US" dirty="0" err="1"/>
              <a:t>kaart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of </a:t>
            </a:r>
            <a:r>
              <a:rPr lang="en-US" dirty="0" err="1"/>
              <a:t>alternatieve</a:t>
            </a:r>
            <a:r>
              <a:rPr lang="en-US" dirty="0"/>
              <a:t> </a:t>
            </a:r>
            <a:r>
              <a:rPr lang="en-US" dirty="0" err="1"/>
              <a:t>markten</a:t>
            </a:r>
            <a:r>
              <a:rPr lang="en-US" dirty="0"/>
              <a:t> </a:t>
            </a:r>
            <a:r>
              <a:rPr lang="en-US" dirty="0" err="1"/>
              <a:t>verkennen</a:t>
            </a:r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endParaRPr lang="en-US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en-US" dirty="0"/>
              <a:t>Voorwaarden: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bedrijf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mkb-bedrijf</a:t>
            </a:r>
            <a:endParaRPr lang="en-US" dirty="0"/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 err="1"/>
              <a:t>Gevestigd</a:t>
            </a:r>
            <a:r>
              <a:rPr lang="en-US" dirty="0"/>
              <a:t> in Nederland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/>
              <a:t>Voucher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gebrukt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inhuur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adviseur</a:t>
            </a:r>
            <a:endParaRPr lang="en-US" dirty="0"/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en-US" dirty="0"/>
              <a:t>Bij de </a:t>
            </a:r>
            <a:r>
              <a:rPr lang="en-US" dirty="0" err="1"/>
              <a:t>aanvraag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aangegeven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de </a:t>
            </a:r>
            <a:r>
              <a:rPr lang="en-US" dirty="0" err="1"/>
              <a:t>adviseur</a:t>
            </a:r>
            <a:r>
              <a:rPr lang="en-US" dirty="0"/>
              <a:t> is en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deskundige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uitvoeren</a:t>
            </a:r>
            <a:endParaRPr lang="en-US" dirty="0"/>
          </a:p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D75E6DA-8764-40F5-BC2A-2CEB4930253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Brexit-voucher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619C9C7-3F5E-4EF0-A6BD-8D786C67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998" y="1206799"/>
            <a:ext cx="8148354" cy="39970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E7DD8-6347-4910-B708-AF8CAB265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84" y="3226454"/>
            <a:ext cx="2179905" cy="117929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1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ijdelijke aanduiding voor afbeelding 4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/>
      </p:pic>
      <p:sp>
        <p:nvSpPr>
          <p:cNvPr id="30" name="Rechthoek 29"/>
          <p:cNvSpPr/>
          <p:nvPr/>
        </p:nvSpPr>
        <p:spPr>
          <a:xfrm>
            <a:off x="1529558" y="5188095"/>
            <a:ext cx="9139238" cy="81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13"/>
            <a:endParaRPr lang="nl-NL" sz="1349">
              <a:solidFill>
                <a:srgbClr val="FFFFFF"/>
              </a:solidFill>
              <a:latin typeface="Trebuchet M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529558" y="1877465"/>
            <a:ext cx="913923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>
            <a:off x="1529557" y="5188094"/>
            <a:ext cx="913923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uw vragen beantwoord?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7" name="Ballon 0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68410" r="72979" b="27796"/>
          <a:stretch/>
        </p:blipFill>
        <p:spPr>
          <a:xfrm>
            <a:off x="12982584" y="3637879"/>
            <a:ext cx="475168" cy="572575"/>
          </a:xfrm>
          <a:prstGeom prst="rect">
            <a:avLst/>
          </a:prstGeom>
        </p:spPr>
      </p:pic>
      <p:pic>
        <p:nvPicPr>
          <p:cNvPr id="38" name="Ballon 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0" t="59228" r="24573" b="33217"/>
          <a:stretch/>
        </p:blipFill>
        <p:spPr>
          <a:xfrm>
            <a:off x="12471083" y="1988631"/>
            <a:ext cx="1498168" cy="1835908"/>
          </a:xfrm>
          <a:prstGeom prst="rect">
            <a:avLst/>
          </a:prstGeom>
        </p:spPr>
      </p:pic>
      <p:pic>
        <p:nvPicPr>
          <p:cNvPr id="39" name="Ballon 0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59409" r="68065" b="35022"/>
          <a:stretch/>
        </p:blipFill>
        <p:spPr>
          <a:xfrm>
            <a:off x="12878908" y="3057126"/>
            <a:ext cx="682522" cy="840360"/>
          </a:xfrm>
          <a:prstGeom prst="rect">
            <a:avLst/>
          </a:prstGeom>
        </p:spPr>
      </p:pic>
      <p:pic>
        <p:nvPicPr>
          <p:cNvPr id="40" name="Ballon 0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9" t="64382" r="19941" b="30832"/>
          <a:stretch/>
        </p:blipFill>
        <p:spPr>
          <a:xfrm>
            <a:off x="12630912" y="2127770"/>
            <a:ext cx="1178511" cy="1279523"/>
          </a:xfrm>
          <a:prstGeom prst="rect">
            <a:avLst/>
          </a:prstGeom>
        </p:spPr>
      </p:pic>
      <p:pic>
        <p:nvPicPr>
          <p:cNvPr id="41" name="Ballon 0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0" t="62051" r="26058" b="26351"/>
          <a:stretch/>
        </p:blipFill>
        <p:spPr>
          <a:xfrm>
            <a:off x="12498258" y="2524666"/>
            <a:ext cx="1443821" cy="1925092"/>
          </a:xfrm>
          <a:prstGeom prst="rect">
            <a:avLst/>
          </a:prstGeom>
        </p:spPr>
      </p:pic>
      <p:pic>
        <p:nvPicPr>
          <p:cNvPr id="42" name="Ballon 0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72184" r="46081" b="8654"/>
          <a:stretch/>
        </p:blipFill>
        <p:spPr>
          <a:xfrm>
            <a:off x="12318123" y="196419"/>
            <a:ext cx="3250797" cy="4441363"/>
          </a:xfrm>
          <a:prstGeom prst="rect">
            <a:avLst/>
          </a:prstGeom>
        </p:spPr>
      </p:pic>
      <p:pic>
        <p:nvPicPr>
          <p:cNvPr id="43" name="Ballon 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29" y="-1130409"/>
            <a:ext cx="4835524" cy="63185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EED151-4A26-40DC-BC9C-B67B2ACD83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55" y="2264050"/>
            <a:ext cx="3544761" cy="2350331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02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2" dur="59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xit" presetSubtype="8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9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9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18" dur="4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xit" presetSubtype="8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Scale>
                                      <p:cBhvr>
                                        <p:cTn id="24" dur="585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xit" presetSubtype="8" repeatCount="indefinite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8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8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Scale>
                                      <p:cBhvr>
                                        <p:cTn id="30" dur="5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Scale>
                                      <p:cBhvr>
                                        <p:cTn id="36" dur="5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xit" presetSubtype="8" repeatCount="indefinite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Scale>
                                      <p:cBhvr>
                                        <p:cTn id="42" dur="36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xit" presetSubtype="8" repeatCount="indefinite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Dank voor uw aandacht</a:t>
            </a:r>
          </a:p>
          <a:p>
            <a:r>
              <a:rPr lang="nl-NL" sz="3200" dirty="0"/>
              <a:t>Ad Fruijtier – Partner BTW BDO Rijswijk </a:t>
            </a:r>
          </a:p>
          <a:p>
            <a:r>
              <a:rPr lang="nl-NL" sz="3200" dirty="0"/>
              <a:t>06 - 22961581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68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2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Overgangsbepalingen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Bij koop- of aannemingsovereenkomsten ter zake van bouw van een sportaccommodatie die zijn afgesloten voor 1 januari 2019 en waarvan de bouw voor die datum is aangevangen, is het onder voorwaarden mogelijk om de btw op de (bouw)kosten in aftrek te brengen na 1 januari 2019.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Herziening van btw op investeringsgoederen blijft achterwege indien de wijziging van btw-belast gebruik naar btw-vrijgesteld gebruik louter uit de wijziging van de sportvrijstelling voortvloeit.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Per 1 januari 2019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10698" y="332978"/>
            <a:ext cx="8148354" cy="533219"/>
          </a:xfrm>
        </p:spPr>
        <p:txBody>
          <a:bodyPr/>
          <a:lstStyle/>
          <a:p>
            <a:r>
              <a:rPr lang="nl-NL" dirty="0"/>
              <a:t>Sportvrijstelling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04" y="3686175"/>
            <a:ext cx="5762140" cy="172918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7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Subsidieregeling stimulering bouw en onderhoud sportaccommodaties</a:t>
            </a:r>
          </a:p>
          <a:p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Voorwaarden: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Subsidie aangewend voor de bouw of het onderhoud van sportaccommodaties of voor de aanschaf of het onderhoud van sportmaterialen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Aanvragen vanaf 1 januari 2019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Voor gesubsidieerde activiteiten bestaat geen recht op aftrek voorbelasting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Eenmalig gebruik subsidieregeling of gebruik uitkeringsregeling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202392" lvl="1" indent="0">
              <a:buNone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Stimulering bouw en onderhoud sportaccommodaties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24998" y="427646"/>
            <a:ext cx="8148354" cy="533219"/>
          </a:xfrm>
        </p:spPr>
        <p:txBody>
          <a:bodyPr/>
          <a:lstStyle/>
          <a:p>
            <a:r>
              <a:rPr lang="nl-NL" dirty="0"/>
              <a:t>Subsidieregeling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13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Hoogte subsidie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Ten hoogste 20% van de kosten van de subsidiabele activiteiten incl. btw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Maximum van € 2.500.000 per kalenderjaar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Minimaal € 5.000</a:t>
            </a:r>
          </a:p>
          <a:p>
            <a:pPr lvl="1" indent="0">
              <a:buNone/>
            </a:pPr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Aanvullende subsidie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Voor maatregelen betreffende energiebesparing en toegankelijkheid 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r>
              <a:rPr lang="nl-NL" dirty="0"/>
              <a:t>Maximaal 15% van subsidiabele activiteiten</a:t>
            </a:r>
          </a:p>
          <a:p>
            <a:endParaRPr lang="nl-NL" dirty="0"/>
          </a:p>
          <a:p>
            <a:pPr marL="214198" indent="-214198">
              <a:buFont typeface="Arial" panose="020B0604020202020204" pitchFamily="34" charset="0"/>
              <a:buChar char="•"/>
            </a:pPr>
            <a:r>
              <a:rPr lang="nl-NL" dirty="0"/>
              <a:t>Totale subsidie kan oplopen tot 35%</a:t>
            </a:r>
          </a:p>
          <a:p>
            <a:pPr marL="416590" lvl="1" indent="-214198">
              <a:buFont typeface="Arial" panose="020B0604020202020204" pitchFamily="34" charset="0"/>
              <a:buChar char="•"/>
            </a:pPr>
            <a:endParaRPr lang="nl-NL" dirty="0"/>
          </a:p>
          <a:p>
            <a:pPr marL="416590" lvl="1" indent="-21419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Stimulering bouw en onderhoud sportaccommodaties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Subsidieregeling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162-729F-4880-A2FD-35DE0263B4F3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0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cfda372e82be25b99a91d49512f858940853a5"/>
</p:tagLst>
</file>

<file path=ppt/theme/theme1.xml><?xml version="1.0" encoding="utf-8"?>
<a:theme xmlns:a="http://schemas.openxmlformats.org/drawingml/2006/main" name="BDO_2017">
  <a:themeElements>
    <a:clrScheme name="BDO2017">
      <a:dk1>
        <a:srgbClr val="000000"/>
      </a:dk1>
      <a:lt1>
        <a:srgbClr val="FFFFFF"/>
      </a:lt1>
      <a:dk2>
        <a:srgbClr val="404040"/>
      </a:dk2>
      <a:lt2>
        <a:srgbClr val="E7E7E7"/>
      </a:lt2>
      <a:accent1>
        <a:srgbClr val="ED1A3B"/>
      </a:accent1>
      <a:accent2>
        <a:srgbClr val="8596A8"/>
      </a:accent2>
      <a:accent3>
        <a:srgbClr val="98002E"/>
      </a:accent3>
      <a:accent4>
        <a:srgbClr val="535353"/>
      </a:accent4>
      <a:accent5>
        <a:srgbClr val="C2CBD4"/>
      </a:accent5>
      <a:accent6>
        <a:srgbClr val="A3B0C0"/>
      </a:accent6>
      <a:hlink>
        <a:srgbClr val="ED1A3B"/>
      </a:hlink>
      <a:folHlink>
        <a:srgbClr val="657C91"/>
      </a:folHlink>
    </a:clrScheme>
    <a:fontScheme name="BDO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harcoal">
      <a:srgbClr val="404040"/>
    </a:custClr>
    <a:custClr name="Red">
      <a:srgbClr val="ED1A3B"/>
    </a:custClr>
    <a:custClr name="Emerald">
      <a:srgbClr val="218F8B"/>
    </a:custClr>
    <a:custClr name="Ocean">
      <a:srgbClr val="02A5E2"/>
    </a:custClr>
    <a:custClr name="Gold">
      <a:srgbClr val="DF8639"/>
    </a:custClr>
    <a:custClr name="Burgundy">
      <a:srgbClr val="98002E"/>
    </a:custClr>
    <a:custClr name="Slate">
      <a:srgbClr val="657C91"/>
    </a:custClr>
    <a:custClr name="Pale Charcoal">
      <a:srgbClr val="E7E7E7"/>
    </a:custClr>
  </a:custClrLst>
  <a:extLst>
    <a:ext uri="{05A4C25C-085E-4340-85A3-A5531E510DB2}">
      <thm15:themeFamily xmlns:thm15="http://schemas.microsoft.com/office/thememl/2012/main" name="Blank 2018_V1.0.pptx  -  Alleen-lezen" id="{78A6A279-13D7-4719-8278-1EEB1DF7CC3F}" vid="{7906381D-F7C9-4075-ACCC-EAD54B9FED3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3300</Words>
  <Application>Microsoft Office PowerPoint</Application>
  <PresentationFormat>Aangepast</PresentationFormat>
  <Paragraphs>573</Paragraphs>
  <Slides>68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76" baseType="lpstr">
      <vt:lpstr>Arial</vt:lpstr>
      <vt:lpstr>Calibri</vt:lpstr>
      <vt:lpstr>Segoe UI Light</vt:lpstr>
      <vt:lpstr>Trebuchet MS</vt:lpstr>
      <vt:lpstr>Verdana</vt:lpstr>
      <vt:lpstr>Wingdings</vt:lpstr>
      <vt:lpstr>Wingdings 3</vt:lpstr>
      <vt:lpstr>BDO_2017</vt:lpstr>
      <vt:lpstr>Actualiteiten 2019 - BTW</vt:lpstr>
      <vt:lpstr>Belastingplan BTW 2019</vt:lpstr>
      <vt:lpstr>Onderwerpen</vt:lpstr>
      <vt:lpstr>PowerPoint-presentatie</vt:lpstr>
      <vt:lpstr>Sportvrijstelling</vt:lpstr>
      <vt:lpstr>Sportvrijstelling</vt:lpstr>
      <vt:lpstr>Sportvrijstelling</vt:lpstr>
      <vt:lpstr>Subsidieregeling</vt:lpstr>
      <vt:lpstr>Subsidieregeling</vt:lpstr>
      <vt:lpstr>Subsidieregeling</vt:lpstr>
      <vt:lpstr>Uitkeringsregeling</vt:lpstr>
      <vt:lpstr>Uitkeringsregeling</vt:lpstr>
      <vt:lpstr>PowerPoint-presentatie</vt:lpstr>
      <vt:lpstr>Verlaagde btw-tarief</vt:lpstr>
      <vt:lpstr>Schema tijdstip verschuldigdheid btw</vt:lpstr>
      <vt:lpstr>PowerPoint-presentatie</vt:lpstr>
      <vt:lpstr>Kleineondernemingsregeling</vt:lpstr>
      <vt:lpstr>PowerPoint-presentatie</vt:lpstr>
      <vt:lpstr>Richtlijn elektronische diensten en leveringen</vt:lpstr>
      <vt:lpstr>Richtlijn elektronische diensten en leveringen</vt:lpstr>
      <vt:lpstr>Richtlijn elektronische diensten en leveringen</vt:lpstr>
      <vt:lpstr>PowerPoint-presentatie</vt:lpstr>
      <vt:lpstr>Heffing btw t.z.v. vouchers, waardebonnen en zegels</vt:lpstr>
      <vt:lpstr>Vouchers </vt:lpstr>
      <vt:lpstr>Zegels &amp; waardebonnen </vt:lpstr>
      <vt:lpstr>PowerPoint-presentatie</vt:lpstr>
      <vt:lpstr>Wijziging kantineforfait sportverenigingen </vt:lpstr>
      <vt:lpstr>PowerPoint-presentatie</vt:lpstr>
      <vt:lpstr>Reisbureauregeling </vt:lpstr>
      <vt:lpstr>Reisbureauregeling</vt:lpstr>
      <vt:lpstr>PowerPoint-presentatie</vt:lpstr>
      <vt:lpstr>Aftrek van btw bij verkoopkosten aandelen</vt:lpstr>
      <vt:lpstr>Aftrek van btw bij verkoopkosten aandelen</vt:lpstr>
      <vt:lpstr>PowerPoint-presentatie</vt:lpstr>
      <vt:lpstr>Definitieve btw-systeem</vt:lpstr>
      <vt:lpstr>Definitieve btw-systeem</vt:lpstr>
      <vt:lpstr>Definitieve btw-systeem</vt:lpstr>
      <vt:lpstr>Huidige tariefstructuur</vt:lpstr>
      <vt:lpstr>Toekomstige tariefstructuur</vt:lpstr>
      <vt:lpstr>Tussenoplossing</vt:lpstr>
      <vt:lpstr>PowerPoint-presentatie</vt:lpstr>
      <vt:lpstr>Brexit </vt:lpstr>
      <vt:lpstr>PowerPoint-presentatie</vt:lpstr>
      <vt:lpstr>Achtergrond Brexit </vt:lpstr>
      <vt:lpstr>Achtergrond Brexit </vt:lpstr>
      <vt:lpstr>Achtergrond Brexit </vt:lpstr>
      <vt:lpstr>PowerPoint-presentatie</vt:lpstr>
      <vt:lpstr>Achtergrond Brexit </vt:lpstr>
      <vt:lpstr>Enkele feiten</vt:lpstr>
      <vt:lpstr>Sociale zekerheid en loonheffingen</vt:lpstr>
      <vt:lpstr>Civiel</vt:lpstr>
      <vt:lpstr>BTW</vt:lpstr>
      <vt:lpstr>BTW</vt:lpstr>
      <vt:lpstr>BTW</vt:lpstr>
      <vt:lpstr>BTW</vt:lpstr>
      <vt:lpstr>PowerPoint-presentatie</vt:lpstr>
      <vt:lpstr>Gevolgen van een No Deal</vt:lpstr>
      <vt:lpstr>Gevolgen van een No Deal</vt:lpstr>
      <vt:lpstr>Gevolgen van een No Deal</vt:lpstr>
      <vt:lpstr>Gevolgen van een No Deal</vt:lpstr>
      <vt:lpstr>Gevolgen van een No Deal</vt:lpstr>
      <vt:lpstr>Gevolgen van een No Deal</vt:lpstr>
      <vt:lpstr>Bereid u voor</vt:lpstr>
      <vt:lpstr>Bereid u voor</vt:lpstr>
      <vt:lpstr>Bereid u voor</vt:lpstr>
      <vt:lpstr>PowerPoint-presentatie</vt:lpstr>
      <vt:lpstr>Zijn uw vragen beantwoord?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 Fruijtier</dc:creator>
  <cp:lastModifiedBy>Ad Fruijtier</cp:lastModifiedBy>
  <cp:revision>2</cp:revision>
  <dcterms:created xsi:type="dcterms:W3CDTF">2019-01-05T12:15:35Z</dcterms:created>
  <dcterms:modified xsi:type="dcterms:W3CDTF">2019-01-05T12:33:24Z</dcterms:modified>
</cp:coreProperties>
</file>